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6858000" cx="9144000"/>
  <p:notesSz cx="6858000" cy="9144000"/>
  <p:embeddedFontLst>
    <p:embeddedFont>
      <p:font typeface="Helvetica Neue"/>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80" roundtripDataSignature="AMtx7mhWXMTMCSU4KJqBARmJ43jlQntQ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C58932-4F41-4E67-8B5E-AF4635CD6359}">
  <a:tblStyle styleId="{18C58932-4F41-4E67-8B5E-AF4635CD635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HelveticaNeue-bold.fntdata"/><Relationship Id="rId32" Type="http://schemas.openxmlformats.org/officeDocument/2006/relationships/slide" Target="slides/slide26.xml"/><Relationship Id="rId76" Type="http://schemas.openxmlformats.org/officeDocument/2006/relationships/font" Target="fonts/HelveticaNeue-regular.fntdata"/><Relationship Id="rId35" Type="http://schemas.openxmlformats.org/officeDocument/2006/relationships/slide" Target="slides/slide29.xml"/><Relationship Id="rId79" Type="http://schemas.openxmlformats.org/officeDocument/2006/relationships/font" Target="fonts/HelveticaNeue-boldItalic.fntdata"/><Relationship Id="rId34" Type="http://schemas.openxmlformats.org/officeDocument/2006/relationships/slide" Target="slides/slide28.xml"/><Relationship Id="rId78" Type="http://schemas.openxmlformats.org/officeDocument/2006/relationships/font" Target="fonts/HelveticaNeue-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88" name="Google Shape;8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6" name="Google Shape;19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4" name="Google Shape;22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 name="Google Shape;23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0" name="Google Shape;24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8" name="Google Shape;25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0" name="Google Shape;29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 name="Google Shape;34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0" name="Google Shape;35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 name="Google Shape;367;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5" name="Google Shape;37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2" name="Google Shape;38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0" name="Google Shape;39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1" name="Google Shape;40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0" name="Google Shape;41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9" name="Google Shape;41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2" name="Google Shape;43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4" name="Google Shape;44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2" name="Google Shape;45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9" name="Google Shape;45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5" name="Google Shape;46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8" name="Google Shape;478;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4" name="Google Shape;48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1" name="Google Shape;491;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9" name="Google Shape;499;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 name="Google Shape;505;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2" name="Google Shape;512;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8" name="Google Shape;518;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5" name="Google Shape;525;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7" name="Google Shape;537;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 name="Google Shape;54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9" name="Google Shape;549;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5" name="Google Shape;555;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2" name="Google Shape;562;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8" name="Google Shape;568;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5" name="Google Shape;575;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9817b664e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9817b664e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9" name="Google Shape;589;g29817b664e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9817b664e0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9817b664e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7" name="Google Shape;597;g29817b664e0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4" name="Google Shape;604;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1" name="Google Shape;611;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68"/>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68"/>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7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7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rgbClr val="222222"/>
              </a:buClr>
              <a:buSzPts val="3200"/>
              <a:buFont typeface="Arial"/>
              <a:buChar char="•"/>
              <a:defRPr sz="3200"/>
            </a:lvl1pPr>
            <a:lvl2pPr indent="-406400" lvl="1" marL="914400" algn="l">
              <a:lnSpc>
                <a:spcPct val="100000"/>
              </a:lnSpc>
              <a:spcBef>
                <a:spcPts val="560"/>
              </a:spcBef>
              <a:spcAft>
                <a:spcPts val="0"/>
              </a:spcAft>
              <a:buClr>
                <a:srgbClr val="222222"/>
              </a:buClr>
              <a:buSzPts val="2800"/>
              <a:buFont typeface="Arial"/>
              <a:buChar char="–"/>
              <a:defRPr sz="2800"/>
            </a:lvl2pPr>
            <a:lvl3pPr indent="-381000" lvl="2" marL="1371600" algn="l">
              <a:lnSpc>
                <a:spcPct val="100000"/>
              </a:lnSpc>
              <a:spcBef>
                <a:spcPts val="480"/>
              </a:spcBef>
              <a:spcAft>
                <a:spcPts val="0"/>
              </a:spcAft>
              <a:buClr>
                <a:srgbClr val="222222"/>
              </a:buClr>
              <a:buSzPts val="2400"/>
              <a:buFont typeface="Arial"/>
              <a:buChar char="•"/>
              <a:defRPr sz="2400"/>
            </a:lvl3pPr>
            <a:lvl4pPr indent="-355600" lvl="3" marL="1828800" algn="l">
              <a:lnSpc>
                <a:spcPct val="100000"/>
              </a:lnSpc>
              <a:spcBef>
                <a:spcPts val="400"/>
              </a:spcBef>
              <a:spcAft>
                <a:spcPts val="0"/>
              </a:spcAft>
              <a:buClr>
                <a:srgbClr val="222222"/>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Times New Roman"/>
              <a:buChar char="»"/>
              <a:defRPr sz="2000"/>
            </a:lvl5pPr>
            <a:lvl6pPr indent="-355600" lvl="5" marL="2743200" algn="l">
              <a:lnSpc>
                <a:spcPct val="100000"/>
              </a:lnSpc>
              <a:spcBef>
                <a:spcPts val="400"/>
              </a:spcBef>
              <a:spcAft>
                <a:spcPts val="0"/>
              </a:spcAft>
              <a:buClr>
                <a:schemeClr val="dk1"/>
              </a:buClr>
              <a:buSzPts val="2000"/>
              <a:buFont typeface="Times New Roman"/>
              <a:buChar char="»"/>
              <a:defRPr sz="2000"/>
            </a:lvl6pPr>
            <a:lvl7pPr indent="-355600" lvl="6" marL="3200400" algn="l">
              <a:lnSpc>
                <a:spcPct val="100000"/>
              </a:lnSpc>
              <a:spcBef>
                <a:spcPts val="400"/>
              </a:spcBef>
              <a:spcAft>
                <a:spcPts val="0"/>
              </a:spcAft>
              <a:buClr>
                <a:schemeClr val="dk1"/>
              </a:buClr>
              <a:buSzPts val="2000"/>
              <a:buFont typeface="Times New Roman"/>
              <a:buChar char="»"/>
              <a:defRPr sz="2000"/>
            </a:lvl7pPr>
            <a:lvl8pPr indent="-355600" lvl="7" marL="3657600" algn="l">
              <a:lnSpc>
                <a:spcPct val="100000"/>
              </a:lnSpc>
              <a:spcBef>
                <a:spcPts val="400"/>
              </a:spcBef>
              <a:spcAft>
                <a:spcPts val="0"/>
              </a:spcAft>
              <a:buClr>
                <a:schemeClr val="dk1"/>
              </a:buClr>
              <a:buSzPts val="2000"/>
              <a:buFont typeface="Times New Roman"/>
              <a:buChar char="»"/>
              <a:defRPr sz="2000"/>
            </a:lvl8pPr>
            <a:lvl9pPr indent="-355600" lvl="8" marL="4114800" algn="l">
              <a:lnSpc>
                <a:spcPct val="100000"/>
              </a:lnSpc>
              <a:spcBef>
                <a:spcPts val="400"/>
              </a:spcBef>
              <a:spcAft>
                <a:spcPts val="0"/>
              </a:spcAft>
              <a:buClr>
                <a:schemeClr val="dk1"/>
              </a:buClr>
              <a:buSzPts val="2000"/>
              <a:buFont typeface="Times New Roman"/>
              <a:buChar char="»"/>
              <a:defRPr sz="2000"/>
            </a:lvl9pPr>
          </a:lstStyle>
          <a:p/>
        </p:txBody>
      </p:sp>
      <p:sp>
        <p:nvSpPr>
          <p:cNvPr id="67" name="Google Shape;67;p7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222222"/>
              </a:buClr>
              <a:buSzPts val="1400"/>
              <a:buFont typeface="Arial"/>
              <a:buNone/>
              <a:defRPr sz="1400"/>
            </a:lvl1pPr>
            <a:lvl2pPr indent="-228600" lvl="1" marL="914400" algn="l">
              <a:lnSpc>
                <a:spcPct val="100000"/>
              </a:lnSpc>
              <a:spcBef>
                <a:spcPts val="240"/>
              </a:spcBef>
              <a:spcAft>
                <a:spcPts val="0"/>
              </a:spcAft>
              <a:buClr>
                <a:srgbClr val="222222"/>
              </a:buClr>
              <a:buSzPts val="1200"/>
              <a:buFont typeface="Arial"/>
              <a:buNone/>
              <a:defRPr sz="1200"/>
            </a:lvl2pPr>
            <a:lvl3pPr indent="-228600" lvl="2" marL="1371600" algn="l">
              <a:lnSpc>
                <a:spcPct val="100000"/>
              </a:lnSpc>
              <a:spcBef>
                <a:spcPts val="200"/>
              </a:spcBef>
              <a:spcAft>
                <a:spcPts val="0"/>
              </a:spcAft>
              <a:buClr>
                <a:srgbClr val="222222"/>
              </a:buClr>
              <a:buSzPts val="1000"/>
              <a:buFont typeface="Arial"/>
              <a:buNone/>
              <a:defRPr sz="1000"/>
            </a:lvl3pPr>
            <a:lvl4pPr indent="-228600" lvl="3" marL="1828800" algn="l">
              <a:lnSpc>
                <a:spcPct val="100000"/>
              </a:lnSpc>
              <a:spcBef>
                <a:spcPts val="180"/>
              </a:spcBef>
              <a:spcAft>
                <a:spcPts val="0"/>
              </a:spcAft>
              <a:buClr>
                <a:srgbClr val="222222"/>
              </a:buClr>
              <a:buSzPts val="900"/>
              <a:buFont typeface="Arial"/>
              <a:buNone/>
              <a:defRPr sz="900"/>
            </a:lvl4pPr>
            <a:lvl5pPr indent="-228600" lvl="4" marL="2286000" algn="l">
              <a:lnSpc>
                <a:spcPct val="100000"/>
              </a:lnSpc>
              <a:spcBef>
                <a:spcPts val="180"/>
              </a:spcBef>
              <a:spcAft>
                <a:spcPts val="0"/>
              </a:spcAft>
              <a:buClr>
                <a:schemeClr val="dk1"/>
              </a:buClr>
              <a:buSzPts val="900"/>
              <a:buFont typeface="Times New Roman"/>
              <a:buNone/>
              <a:defRPr sz="900"/>
            </a:lvl5pPr>
            <a:lvl6pPr indent="-228600" lvl="5" marL="2743200" algn="l">
              <a:lnSpc>
                <a:spcPct val="100000"/>
              </a:lnSpc>
              <a:spcBef>
                <a:spcPts val="180"/>
              </a:spcBef>
              <a:spcAft>
                <a:spcPts val="0"/>
              </a:spcAft>
              <a:buClr>
                <a:schemeClr val="dk1"/>
              </a:buClr>
              <a:buSzPts val="900"/>
              <a:buFont typeface="Times New Roman"/>
              <a:buNone/>
              <a:defRPr sz="900"/>
            </a:lvl6pPr>
            <a:lvl7pPr indent="-228600" lvl="6" marL="3200400" algn="l">
              <a:lnSpc>
                <a:spcPct val="100000"/>
              </a:lnSpc>
              <a:spcBef>
                <a:spcPts val="180"/>
              </a:spcBef>
              <a:spcAft>
                <a:spcPts val="0"/>
              </a:spcAft>
              <a:buClr>
                <a:schemeClr val="dk1"/>
              </a:buClr>
              <a:buSzPts val="900"/>
              <a:buFont typeface="Times New Roman"/>
              <a:buNone/>
              <a:defRPr sz="900"/>
            </a:lvl7pPr>
            <a:lvl8pPr indent="-228600" lvl="7" marL="3657600" algn="l">
              <a:lnSpc>
                <a:spcPct val="100000"/>
              </a:lnSpc>
              <a:spcBef>
                <a:spcPts val="180"/>
              </a:spcBef>
              <a:spcAft>
                <a:spcPts val="0"/>
              </a:spcAft>
              <a:buClr>
                <a:schemeClr val="dk1"/>
              </a:buClr>
              <a:buSzPts val="900"/>
              <a:buFont typeface="Times New Roman"/>
              <a:buNone/>
              <a:defRPr sz="900"/>
            </a:lvl8pPr>
            <a:lvl9pPr indent="-228600" lvl="8" marL="4114800" algn="l">
              <a:lnSpc>
                <a:spcPct val="100000"/>
              </a:lnSpc>
              <a:spcBef>
                <a:spcPts val="180"/>
              </a:spcBef>
              <a:spcAft>
                <a:spcPts val="0"/>
              </a:spcAft>
              <a:buClr>
                <a:schemeClr val="dk1"/>
              </a:buClr>
              <a:buSzPts val="900"/>
              <a:buFont typeface="Times New Roman"/>
              <a:buNone/>
              <a:defRPr sz="900"/>
            </a:lvl9pPr>
          </a:lstStyle>
          <a:p/>
        </p:txBody>
      </p:sp>
      <p:sp>
        <p:nvSpPr>
          <p:cNvPr id="68" name="Google Shape;68;p77"/>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7"/>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7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78"/>
          <p:cNvSpPr/>
          <p:nvPr>
            <p:ph idx="2" type="pic"/>
          </p:nvPr>
        </p:nvSpPr>
        <p:spPr>
          <a:xfrm>
            <a:off x="1792288" y="612775"/>
            <a:ext cx="5486400" cy="4114800"/>
          </a:xfrm>
          <a:prstGeom prst="rect">
            <a:avLst/>
          </a:prstGeom>
          <a:noFill/>
          <a:ln>
            <a:noFill/>
          </a:ln>
        </p:spPr>
      </p:sp>
      <p:sp>
        <p:nvSpPr>
          <p:cNvPr id="73" name="Google Shape;73;p7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222222"/>
              </a:buClr>
              <a:buSzPts val="1400"/>
              <a:buFont typeface="Arial"/>
              <a:buNone/>
              <a:defRPr sz="1400"/>
            </a:lvl1pPr>
            <a:lvl2pPr indent="-228600" lvl="1" marL="914400" algn="l">
              <a:lnSpc>
                <a:spcPct val="100000"/>
              </a:lnSpc>
              <a:spcBef>
                <a:spcPts val="240"/>
              </a:spcBef>
              <a:spcAft>
                <a:spcPts val="0"/>
              </a:spcAft>
              <a:buClr>
                <a:srgbClr val="222222"/>
              </a:buClr>
              <a:buSzPts val="1200"/>
              <a:buFont typeface="Arial"/>
              <a:buNone/>
              <a:defRPr sz="1200"/>
            </a:lvl2pPr>
            <a:lvl3pPr indent="-228600" lvl="2" marL="1371600" algn="l">
              <a:lnSpc>
                <a:spcPct val="100000"/>
              </a:lnSpc>
              <a:spcBef>
                <a:spcPts val="200"/>
              </a:spcBef>
              <a:spcAft>
                <a:spcPts val="0"/>
              </a:spcAft>
              <a:buClr>
                <a:srgbClr val="222222"/>
              </a:buClr>
              <a:buSzPts val="1000"/>
              <a:buFont typeface="Arial"/>
              <a:buNone/>
              <a:defRPr sz="1000"/>
            </a:lvl3pPr>
            <a:lvl4pPr indent="-228600" lvl="3" marL="1828800" algn="l">
              <a:lnSpc>
                <a:spcPct val="100000"/>
              </a:lnSpc>
              <a:spcBef>
                <a:spcPts val="180"/>
              </a:spcBef>
              <a:spcAft>
                <a:spcPts val="0"/>
              </a:spcAft>
              <a:buClr>
                <a:srgbClr val="222222"/>
              </a:buClr>
              <a:buSzPts val="900"/>
              <a:buFont typeface="Arial"/>
              <a:buNone/>
              <a:defRPr sz="900"/>
            </a:lvl4pPr>
            <a:lvl5pPr indent="-228600" lvl="4" marL="2286000" algn="l">
              <a:lnSpc>
                <a:spcPct val="100000"/>
              </a:lnSpc>
              <a:spcBef>
                <a:spcPts val="180"/>
              </a:spcBef>
              <a:spcAft>
                <a:spcPts val="0"/>
              </a:spcAft>
              <a:buClr>
                <a:schemeClr val="dk1"/>
              </a:buClr>
              <a:buSzPts val="900"/>
              <a:buFont typeface="Times New Roman"/>
              <a:buNone/>
              <a:defRPr sz="900"/>
            </a:lvl5pPr>
            <a:lvl6pPr indent="-228600" lvl="5" marL="2743200" algn="l">
              <a:lnSpc>
                <a:spcPct val="100000"/>
              </a:lnSpc>
              <a:spcBef>
                <a:spcPts val="180"/>
              </a:spcBef>
              <a:spcAft>
                <a:spcPts val="0"/>
              </a:spcAft>
              <a:buClr>
                <a:schemeClr val="dk1"/>
              </a:buClr>
              <a:buSzPts val="900"/>
              <a:buFont typeface="Times New Roman"/>
              <a:buNone/>
              <a:defRPr sz="900"/>
            </a:lvl6pPr>
            <a:lvl7pPr indent="-228600" lvl="6" marL="3200400" algn="l">
              <a:lnSpc>
                <a:spcPct val="100000"/>
              </a:lnSpc>
              <a:spcBef>
                <a:spcPts val="180"/>
              </a:spcBef>
              <a:spcAft>
                <a:spcPts val="0"/>
              </a:spcAft>
              <a:buClr>
                <a:schemeClr val="dk1"/>
              </a:buClr>
              <a:buSzPts val="900"/>
              <a:buFont typeface="Times New Roman"/>
              <a:buNone/>
              <a:defRPr sz="900"/>
            </a:lvl7pPr>
            <a:lvl8pPr indent="-228600" lvl="7" marL="3657600" algn="l">
              <a:lnSpc>
                <a:spcPct val="100000"/>
              </a:lnSpc>
              <a:spcBef>
                <a:spcPts val="180"/>
              </a:spcBef>
              <a:spcAft>
                <a:spcPts val="0"/>
              </a:spcAft>
              <a:buClr>
                <a:schemeClr val="dk1"/>
              </a:buClr>
              <a:buSzPts val="900"/>
              <a:buFont typeface="Times New Roman"/>
              <a:buNone/>
              <a:defRPr sz="900"/>
            </a:lvl8pPr>
            <a:lvl9pPr indent="-228600" lvl="8" marL="4114800" algn="l">
              <a:lnSpc>
                <a:spcPct val="100000"/>
              </a:lnSpc>
              <a:spcBef>
                <a:spcPts val="180"/>
              </a:spcBef>
              <a:spcAft>
                <a:spcPts val="0"/>
              </a:spcAft>
              <a:buClr>
                <a:schemeClr val="dk1"/>
              </a:buClr>
              <a:buSzPts val="900"/>
              <a:buFont typeface="Times New Roman"/>
              <a:buNone/>
              <a:defRPr sz="900"/>
            </a:lvl9pPr>
          </a:lstStyle>
          <a:p/>
        </p:txBody>
      </p:sp>
      <p:sp>
        <p:nvSpPr>
          <p:cNvPr id="74" name="Google Shape;74;p78"/>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78"/>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79"/>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 name="Google Shape;78;p79"/>
          <p:cNvSpPr txBox="1"/>
          <p:nvPr>
            <p:ph idx="1" type="body"/>
          </p:nvPr>
        </p:nvSpPr>
        <p:spPr>
          <a:xfrm rot="5400000">
            <a:off x="2286000" y="-76200"/>
            <a:ext cx="4572000" cy="80772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22222"/>
              </a:buClr>
              <a:buSzPts val="1800"/>
              <a:buChar char="•"/>
              <a:defRPr/>
            </a:lvl1pPr>
            <a:lvl2pPr indent="-342900" lvl="1" marL="914400" algn="l">
              <a:lnSpc>
                <a:spcPct val="100000"/>
              </a:lnSpc>
              <a:spcBef>
                <a:spcPts val="360"/>
              </a:spcBef>
              <a:spcAft>
                <a:spcPts val="0"/>
              </a:spcAft>
              <a:buClr>
                <a:srgbClr val="222222"/>
              </a:buClr>
              <a:buSzPts val="1800"/>
              <a:buChar char="–"/>
              <a:defRPr/>
            </a:lvl2pPr>
            <a:lvl3pPr indent="-342900" lvl="2" marL="1371600" algn="l">
              <a:lnSpc>
                <a:spcPct val="100000"/>
              </a:lnSpc>
              <a:spcBef>
                <a:spcPts val="360"/>
              </a:spcBef>
              <a:spcAft>
                <a:spcPts val="0"/>
              </a:spcAft>
              <a:buClr>
                <a:srgbClr val="222222"/>
              </a:buClr>
              <a:buSzPts val="1800"/>
              <a:buChar char="•"/>
              <a:defRPr/>
            </a:lvl3pPr>
            <a:lvl4pPr indent="-342900" lvl="3" marL="1828800" algn="l">
              <a:lnSpc>
                <a:spcPct val="100000"/>
              </a:lnSpc>
              <a:spcBef>
                <a:spcPts val="360"/>
              </a:spcBef>
              <a:spcAft>
                <a:spcPts val="0"/>
              </a:spcAft>
              <a:buClr>
                <a:srgbClr val="222222"/>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79"/>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9"/>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80"/>
          <p:cNvSpPr txBox="1"/>
          <p:nvPr>
            <p:ph type="title"/>
          </p:nvPr>
        </p:nvSpPr>
        <p:spPr>
          <a:xfrm rot="5400000">
            <a:off x="4667250" y="2305050"/>
            <a:ext cx="5867400" cy="20193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 name="Google Shape;83;p80"/>
          <p:cNvSpPr txBox="1"/>
          <p:nvPr>
            <p:ph idx="1" type="body"/>
          </p:nvPr>
        </p:nvSpPr>
        <p:spPr>
          <a:xfrm rot="5400000">
            <a:off x="552450" y="361950"/>
            <a:ext cx="5867400" cy="5905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22222"/>
              </a:buClr>
              <a:buSzPts val="1800"/>
              <a:buChar char="•"/>
              <a:defRPr/>
            </a:lvl1pPr>
            <a:lvl2pPr indent="-342900" lvl="1" marL="914400" algn="l">
              <a:lnSpc>
                <a:spcPct val="100000"/>
              </a:lnSpc>
              <a:spcBef>
                <a:spcPts val="360"/>
              </a:spcBef>
              <a:spcAft>
                <a:spcPts val="0"/>
              </a:spcAft>
              <a:buClr>
                <a:srgbClr val="222222"/>
              </a:buClr>
              <a:buSzPts val="1800"/>
              <a:buChar char="–"/>
              <a:defRPr/>
            </a:lvl2pPr>
            <a:lvl3pPr indent="-342900" lvl="2" marL="1371600" algn="l">
              <a:lnSpc>
                <a:spcPct val="100000"/>
              </a:lnSpc>
              <a:spcBef>
                <a:spcPts val="360"/>
              </a:spcBef>
              <a:spcAft>
                <a:spcPts val="0"/>
              </a:spcAft>
              <a:buClr>
                <a:srgbClr val="222222"/>
              </a:buClr>
              <a:buSzPts val="1800"/>
              <a:buChar char="•"/>
              <a:defRPr/>
            </a:lvl3pPr>
            <a:lvl4pPr indent="-342900" lvl="3" marL="1828800" algn="l">
              <a:lnSpc>
                <a:spcPct val="100000"/>
              </a:lnSpc>
              <a:spcBef>
                <a:spcPts val="360"/>
              </a:spcBef>
              <a:spcAft>
                <a:spcPts val="0"/>
              </a:spcAft>
              <a:buClr>
                <a:srgbClr val="222222"/>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4" name="Google Shape;84;p80"/>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80"/>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69"/>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 name="Google Shape;19;p69"/>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22222"/>
              </a:buClr>
              <a:buSzPts val="1800"/>
              <a:buChar char="•"/>
              <a:defRPr/>
            </a:lvl1pPr>
            <a:lvl2pPr indent="-342900" lvl="1" marL="914400" algn="l">
              <a:lnSpc>
                <a:spcPct val="100000"/>
              </a:lnSpc>
              <a:spcBef>
                <a:spcPts val="360"/>
              </a:spcBef>
              <a:spcAft>
                <a:spcPts val="0"/>
              </a:spcAft>
              <a:buClr>
                <a:srgbClr val="222222"/>
              </a:buClr>
              <a:buSzPts val="1800"/>
              <a:buChar char="–"/>
              <a:defRPr/>
            </a:lvl2pPr>
            <a:lvl3pPr indent="-342900" lvl="2" marL="1371600" algn="l">
              <a:lnSpc>
                <a:spcPct val="100000"/>
              </a:lnSpc>
              <a:spcBef>
                <a:spcPts val="360"/>
              </a:spcBef>
              <a:spcAft>
                <a:spcPts val="0"/>
              </a:spcAft>
              <a:buClr>
                <a:srgbClr val="222222"/>
              </a:buClr>
              <a:buSzPts val="1800"/>
              <a:buChar char="•"/>
              <a:defRPr/>
            </a:lvl3pPr>
            <a:lvl4pPr indent="-342900" lvl="3" marL="1828800" algn="l">
              <a:lnSpc>
                <a:spcPct val="100000"/>
              </a:lnSpc>
              <a:spcBef>
                <a:spcPts val="360"/>
              </a:spcBef>
              <a:spcAft>
                <a:spcPts val="0"/>
              </a:spcAft>
              <a:buClr>
                <a:srgbClr val="222222"/>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69"/>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69"/>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22" name="Shape 22"/>
        <p:cNvGrpSpPr/>
        <p:nvPr/>
      </p:nvGrpSpPr>
      <p:grpSpPr>
        <a:xfrm>
          <a:off x="0" y="0"/>
          <a:ext cx="0" cy="0"/>
          <a:chOff x="0" y="0"/>
          <a:chExt cx="0" cy="0"/>
        </a:xfrm>
      </p:grpSpPr>
      <p:sp>
        <p:nvSpPr>
          <p:cNvPr id="23" name="Google Shape;23;p70"/>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70"/>
          <p:cNvSpPr txBox="1"/>
          <p:nvPr>
            <p:ph idx="1" type="body"/>
          </p:nvPr>
        </p:nvSpPr>
        <p:spPr>
          <a:xfrm>
            <a:off x="533400" y="1676400"/>
            <a:ext cx="3962400" cy="220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22222"/>
              </a:buClr>
              <a:buSzPts val="1800"/>
              <a:buChar char="•"/>
              <a:defRPr/>
            </a:lvl1pPr>
            <a:lvl2pPr indent="-342900" lvl="1" marL="914400" algn="l">
              <a:lnSpc>
                <a:spcPct val="100000"/>
              </a:lnSpc>
              <a:spcBef>
                <a:spcPts val="360"/>
              </a:spcBef>
              <a:spcAft>
                <a:spcPts val="0"/>
              </a:spcAft>
              <a:buClr>
                <a:srgbClr val="222222"/>
              </a:buClr>
              <a:buSzPts val="1800"/>
              <a:buChar char="–"/>
              <a:defRPr/>
            </a:lvl2pPr>
            <a:lvl3pPr indent="-342900" lvl="2" marL="1371600" algn="l">
              <a:lnSpc>
                <a:spcPct val="100000"/>
              </a:lnSpc>
              <a:spcBef>
                <a:spcPts val="360"/>
              </a:spcBef>
              <a:spcAft>
                <a:spcPts val="0"/>
              </a:spcAft>
              <a:buClr>
                <a:srgbClr val="222222"/>
              </a:buClr>
              <a:buSzPts val="1800"/>
              <a:buChar char="•"/>
              <a:defRPr/>
            </a:lvl3pPr>
            <a:lvl4pPr indent="-342900" lvl="3" marL="1828800" algn="l">
              <a:lnSpc>
                <a:spcPct val="100000"/>
              </a:lnSpc>
              <a:spcBef>
                <a:spcPts val="360"/>
              </a:spcBef>
              <a:spcAft>
                <a:spcPts val="0"/>
              </a:spcAft>
              <a:buClr>
                <a:srgbClr val="222222"/>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70"/>
          <p:cNvSpPr txBox="1"/>
          <p:nvPr>
            <p:ph idx="2" type="body"/>
          </p:nvPr>
        </p:nvSpPr>
        <p:spPr>
          <a:xfrm>
            <a:off x="4648200" y="1676400"/>
            <a:ext cx="3962400" cy="220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22222"/>
              </a:buClr>
              <a:buSzPts val="1800"/>
              <a:buChar char="•"/>
              <a:defRPr/>
            </a:lvl1pPr>
            <a:lvl2pPr indent="-342900" lvl="1" marL="914400" algn="l">
              <a:lnSpc>
                <a:spcPct val="100000"/>
              </a:lnSpc>
              <a:spcBef>
                <a:spcPts val="360"/>
              </a:spcBef>
              <a:spcAft>
                <a:spcPts val="0"/>
              </a:spcAft>
              <a:buClr>
                <a:srgbClr val="222222"/>
              </a:buClr>
              <a:buSzPts val="1800"/>
              <a:buChar char="–"/>
              <a:defRPr/>
            </a:lvl2pPr>
            <a:lvl3pPr indent="-342900" lvl="2" marL="1371600" algn="l">
              <a:lnSpc>
                <a:spcPct val="100000"/>
              </a:lnSpc>
              <a:spcBef>
                <a:spcPts val="360"/>
              </a:spcBef>
              <a:spcAft>
                <a:spcPts val="0"/>
              </a:spcAft>
              <a:buClr>
                <a:srgbClr val="222222"/>
              </a:buClr>
              <a:buSzPts val="1800"/>
              <a:buChar char="•"/>
              <a:defRPr/>
            </a:lvl3pPr>
            <a:lvl4pPr indent="-342900" lvl="3" marL="1828800" algn="l">
              <a:lnSpc>
                <a:spcPct val="100000"/>
              </a:lnSpc>
              <a:spcBef>
                <a:spcPts val="360"/>
              </a:spcBef>
              <a:spcAft>
                <a:spcPts val="0"/>
              </a:spcAft>
              <a:buClr>
                <a:srgbClr val="222222"/>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70"/>
          <p:cNvSpPr txBox="1"/>
          <p:nvPr>
            <p:ph idx="3" type="body"/>
          </p:nvPr>
        </p:nvSpPr>
        <p:spPr>
          <a:xfrm>
            <a:off x="533400" y="4038600"/>
            <a:ext cx="3962400" cy="220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22222"/>
              </a:buClr>
              <a:buSzPts val="1800"/>
              <a:buChar char="•"/>
              <a:defRPr/>
            </a:lvl1pPr>
            <a:lvl2pPr indent="-342900" lvl="1" marL="914400" algn="l">
              <a:lnSpc>
                <a:spcPct val="100000"/>
              </a:lnSpc>
              <a:spcBef>
                <a:spcPts val="360"/>
              </a:spcBef>
              <a:spcAft>
                <a:spcPts val="0"/>
              </a:spcAft>
              <a:buClr>
                <a:srgbClr val="222222"/>
              </a:buClr>
              <a:buSzPts val="1800"/>
              <a:buChar char="–"/>
              <a:defRPr/>
            </a:lvl2pPr>
            <a:lvl3pPr indent="-342900" lvl="2" marL="1371600" algn="l">
              <a:lnSpc>
                <a:spcPct val="100000"/>
              </a:lnSpc>
              <a:spcBef>
                <a:spcPts val="360"/>
              </a:spcBef>
              <a:spcAft>
                <a:spcPts val="0"/>
              </a:spcAft>
              <a:buClr>
                <a:srgbClr val="222222"/>
              </a:buClr>
              <a:buSzPts val="1800"/>
              <a:buChar char="•"/>
              <a:defRPr/>
            </a:lvl3pPr>
            <a:lvl4pPr indent="-342900" lvl="3" marL="1828800" algn="l">
              <a:lnSpc>
                <a:spcPct val="100000"/>
              </a:lnSpc>
              <a:spcBef>
                <a:spcPts val="360"/>
              </a:spcBef>
              <a:spcAft>
                <a:spcPts val="0"/>
              </a:spcAft>
              <a:buClr>
                <a:srgbClr val="222222"/>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 name="Google Shape;27;p70"/>
          <p:cNvSpPr txBox="1"/>
          <p:nvPr>
            <p:ph idx="4" type="body"/>
          </p:nvPr>
        </p:nvSpPr>
        <p:spPr>
          <a:xfrm>
            <a:off x="4648200" y="4038600"/>
            <a:ext cx="3962400" cy="220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22222"/>
              </a:buClr>
              <a:buSzPts val="1800"/>
              <a:buChar char="•"/>
              <a:defRPr/>
            </a:lvl1pPr>
            <a:lvl2pPr indent="-342900" lvl="1" marL="914400" algn="l">
              <a:lnSpc>
                <a:spcPct val="100000"/>
              </a:lnSpc>
              <a:spcBef>
                <a:spcPts val="360"/>
              </a:spcBef>
              <a:spcAft>
                <a:spcPts val="0"/>
              </a:spcAft>
              <a:buClr>
                <a:srgbClr val="222222"/>
              </a:buClr>
              <a:buSzPts val="1800"/>
              <a:buChar char="–"/>
              <a:defRPr/>
            </a:lvl2pPr>
            <a:lvl3pPr indent="-342900" lvl="2" marL="1371600" algn="l">
              <a:lnSpc>
                <a:spcPct val="100000"/>
              </a:lnSpc>
              <a:spcBef>
                <a:spcPts val="360"/>
              </a:spcBef>
              <a:spcAft>
                <a:spcPts val="0"/>
              </a:spcAft>
              <a:buClr>
                <a:srgbClr val="222222"/>
              </a:buClr>
              <a:buSzPts val="1800"/>
              <a:buChar char="•"/>
              <a:defRPr/>
            </a:lvl3pPr>
            <a:lvl4pPr indent="-342900" lvl="3" marL="1828800" algn="l">
              <a:lnSpc>
                <a:spcPct val="100000"/>
              </a:lnSpc>
              <a:spcBef>
                <a:spcPts val="360"/>
              </a:spcBef>
              <a:spcAft>
                <a:spcPts val="0"/>
              </a:spcAft>
              <a:buClr>
                <a:srgbClr val="222222"/>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70"/>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0"/>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30" name="Shape 30"/>
        <p:cNvGrpSpPr/>
        <p:nvPr/>
      </p:nvGrpSpPr>
      <p:grpSpPr>
        <a:xfrm>
          <a:off x="0" y="0"/>
          <a:ext cx="0" cy="0"/>
          <a:chOff x="0" y="0"/>
          <a:chExt cx="0" cy="0"/>
        </a:xfrm>
      </p:grpSpPr>
      <p:sp>
        <p:nvSpPr>
          <p:cNvPr id="31" name="Google Shape;31;p71"/>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 name="Google Shape;32;p71"/>
          <p:cNvSpPr txBox="1"/>
          <p:nvPr>
            <p:ph idx="1" type="body"/>
          </p:nvPr>
        </p:nvSpPr>
        <p:spPr>
          <a:xfrm>
            <a:off x="533400" y="1676400"/>
            <a:ext cx="8077200" cy="220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22222"/>
              </a:buClr>
              <a:buSzPts val="1800"/>
              <a:buChar char="•"/>
              <a:defRPr/>
            </a:lvl1pPr>
            <a:lvl2pPr indent="-342900" lvl="1" marL="914400" algn="l">
              <a:lnSpc>
                <a:spcPct val="100000"/>
              </a:lnSpc>
              <a:spcBef>
                <a:spcPts val="360"/>
              </a:spcBef>
              <a:spcAft>
                <a:spcPts val="0"/>
              </a:spcAft>
              <a:buClr>
                <a:srgbClr val="222222"/>
              </a:buClr>
              <a:buSzPts val="1800"/>
              <a:buChar char="–"/>
              <a:defRPr/>
            </a:lvl2pPr>
            <a:lvl3pPr indent="-342900" lvl="2" marL="1371600" algn="l">
              <a:lnSpc>
                <a:spcPct val="100000"/>
              </a:lnSpc>
              <a:spcBef>
                <a:spcPts val="360"/>
              </a:spcBef>
              <a:spcAft>
                <a:spcPts val="0"/>
              </a:spcAft>
              <a:buClr>
                <a:srgbClr val="222222"/>
              </a:buClr>
              <a:buSzPts val="1800"/>
              <a:buChar char="•"/>
              <a:defRPr/>
            </a:lvl3pPr>
            <a:lvl4pPr indent="-342900" lvl="3" marL="1828800" algn="l">
              <a:lnSpc>
                <a:spcPct val="100000"/>
              </a:lnSpc>
              <a:spcBef>
                <a:spcPts val="360"/>
              </a:spcBef>
              <a:spcAft>
                <a:spcPts val="0"/>
              </a:spcAft>
              <a:buClr>
                <a:srgbClr val="222222"/>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71"/>
          <p:cNvSpPr txBox="1"/>
          <p:nvPr>
            <p:ph idx="2" type="body"/>
          </p:nvPr>
        </p:nvSpPr>
        <p:spPr>
          <a:xfrm>
            <a:off x="533400" y="4038600"/>
            <a:ext cx="8077200" cy="220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22222"/>
              </a:buClr>
              <a:buSzPts val="1800"/>
              <a:buChar char="•"/>
              <a:defRPr/>
            </a:lvl1pPr>
            <a:lvl2pPr indent="-342900" lvl="1" marL="914400" algn="l">
              <a:lnSpc>
                <a:spcPct val="100000"/>
              </a:lnSpc>
              <a:spcBef>
                <a:spcPts val="360"/>
              </a:spcBef>
              <a:spcAft>
                <a:spcPts val="0"/>
              </a:spcAft>
              <a:buClr>
                <a:srgbClr val="222222"/>
              </a:buClr>
              <a:buSzPts val="1800"/>
              <a:buChar char="–"/>
              <a:defRPr/>
            </a:lvl2pPr>
            <a:lvl3pPr indent="-342900" lvl="2" marL="1371600" algn="l">
              <a:lnSpc>
                <a:spcPct val="100000"/>
              </a:lnSpc>
              <a:spcBef>
                <a:spcPts val="360"/>
              </a:spcBef>
              <a:spcAft>
                <a:spcPts val="0"/>
              </a:spcAft>
              <a:buClr>
                <a:srgbClr val="222222"/>
              </a:buClr>
              <a:buSzPts val="1800"/>
              <a:buChar char="•"/>
              <a:defRPr/>
            </a:lvl3pPr>
            <a:lvl4pPr indent="-342900" lvl="3" marL="1828800" algn="l">
              <a:lnSpc>
                <a:spcPct val="100000"/>
              </a:lnSpc>
              <a:spcBef>
                <a:spcPts val="360"/>
              </a:spcBef>
              <a:spcAft>
                <a:spcPts val="0"/>
              </a:spcAft>
              <a:buClr>
                <a:srgbClr val="222222"/>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 name="Google Shape;34;p71"/>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1"/>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72"/>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72"/>
          <p:cNvSpPr txBox="1"/>
          <p:nvPr>
            <p:ph idx="1" type="body"/>
          </p:nvPr>
        </p:nvSpPr>
        <p:spPr>
          <a:xfrm>
            <a:off x="533400" y="1676400"/>
            <a:ext cx="3962400" cy="45720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rgbClr val="222222"/>
              </a:buClr>
              <a:buSzPts val="2800"/>
              <a:buFont typeface="Arial"/>
              <a:buChar char="•"/>
              <a:defRPr sz="2800"/>
            </a:lvl1pPr>
            <a:lvl2pPr indent="-381000" lvl="1" marL="914400" algn="l">
              <a:lnSpc>
                <a:spcPct val="100000"/>
              </a:lnSpc>
              <a:spcBef>
                <a:spcPts val="480"/>
              </a:spcBef>
              <a:spcAft>
                <a:spcPts val="0"/>
              </a:spcAft>
              <a:buClr>
                <a:srgbClr val="222222"/>
              </a:buClr>
              <a:buSzPts val="2400"/>
              <a:buFont typeface="Arial"/>
              <a:buChar char="–"/>
              <a:defRPr sz="2400"/>
            </a:lvl2pPr>
            <a:lvl3pPr indent="-355600" lvl="2" marL="1371600" algn="l">
              <a:lnSpc>
                <a:spcPct val="100000"/>
              </a:lnSpc>
              <a:spcBef>
                <a:spcPts val="400"/>
              </a:spcBef>
              <a:spcAft>
                <a:spcPts val="0"/>
              </a:spcAft>
              <a:buClr>
                <a:srgbClr val="222222"/>
              </a:buClr>
              <a:buSzPts val="2000"/>
              <a:buFont typeface="Arial"/>
              <a:buChar char="•"/>
              <a:defRPr sz="2000"/>
            </a:lvl3pPr>
            <a:lvl4pPr indent="-342900" lvl="3" marL="1828800" algn="l">
              <a:lnSpc>
                <a:spcPct val="100000"/>
              </a:lnSpc>
              <a:spcBef>
                <a:spcPts val="360"/>
              </a:spcBef>
              <a:spcAft>
                <a:spcPts val="0"/>
              </a:spcAft>
              <a:buClr>
                <a:srgbClr val="222222"/>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Times New Roman"/>
              <a:buChar char="»"/>
              <a:defRPr sz="1800"/>
            </a:lvl5pPr>
            <a:lvl6pPr indent="-342900" lvl="5" marL="2743200" algn="l">
              <a:lnSpc>
                <a:spcPct val="100000"/>
              </a:lnSpc>
              <a:spcBef>
                <a:spcPts val="360"/>
              </a:spcBef>
              <a:spcAft>
                <a:spcPts val="0"/>
              </a:spcAft>
              <a:buClr>
                <a:schemeClr val="dk1"/>
              </a:buClr>
              <a:buSzPts val="1800"/>
              <a:buFont typeface="Times New Roman"/>
              <a:buChar char="»"/>
              <a:defRPr sz="1800"/>
            </a:lvl6pPr>
            <a:lvl7pPr indent="-342900" lvl="6" marL="3200400" algn="l">
              <a:lnSpc>
                <a:spcPct val="100000"/>
              </a:lnSpc>
              <a:spcBef>
                <a:spcPts val="360"/>
              </a:spcBef>
              <a:spcAft>
                <a:spcPts val="0"/>
              </a:spcAft>
              <a:buClr>
                <a:schemeClr val="dk1"/>
              </a:buClr>
              <a:buSzPts val="1800"/>
              <a:buFont typeface="Times New Roman"/>
              <a:buChar char="»"/>
              <a:defRPr sz="1800"/>
            </a:lvl7pPr>
            <a:lvl8pPr indent="-342900" lvl="7" marL="3657600" algn="l">
              <a:lnSpc>
                <a:spcPct val="100000"/>
              </a:lnSpc>
              <a:spcBef>
                <a:spcPts val="360"/>
              </a:spcBef>
              <a:spcAft>
                <a:spcPts val="0"/>
              </a:spcAft>
              <a:buClr>
                <a:schemeClr val="dk1"/>
              </a:buClr>
              <a:buSzPts val="1800"/>
              <a:buFont typeface="Times New Roman"/>
              <a:buChar char="»"/>
              <a:defRPr sz="1800"/>
            </a:lvl8pPr>
            <a:lvl9pPr indent="-342900" lvl="8" marL="4114800" algn="l">
              <a:lnSpc>
                <a:spcPct val="100000"/>
              </a:lnSpc>
              <a:spcBef>
                <a:spcPts val="360"/>
              </a:spcBef>
              <a:spcAft>
                <a:spcPts val="0"/>
              </a:spcAft>
              <a:buClr>
                <a:schemeClr val="dk1"/>
              </a:buClr>
              <a:buSzPts val="1800"/>
              <a:buFont typeface="Times New Roman"/>
              <a:buChar char="»"/>
              <a:defRPr sz="1800"/>
            </a:lvl9pPr>
          </a:lstStyle>
          <a:p/>
        </p:txBody>
      </p:sp>
      <p:sp>
        <p:nvSpPr>
          <p:cNvPr id="39" name="Google Shape;39;p72"/>
          <p:cNvSpPr txBox="1"/>
          <p:nvPr>
            <p:ph idx="2" type="body"/>
          </p:nvPr>
        </p:nvSpPr>
        <p:spPr>
          <a:xfrm>
            <a:off x="4648200" y="1676400"/>
            <a:ext cx="3962400" cy="45720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rgbClr val="222222"/>
              </a:buClr>
              <a:buSzPts val="2800"/>
              <a:buFont typeface="Arial"/>
              <a:buChar char="•"/>
              <a:defRPr sz="2800"/>
            </a:lvl1pPr>
            <a:lvl2pPr indent="-381000" lvl="1" marL="914400" algn="l">
              <a:lnSpc>
                <a:spcPct val="100000"/>
              </a:lnSpc>
              <a:spcBef>
                <a:spcPts val="480"/>
              </a:spcBef>
              <a:spcAft>
                <a:spcPts val="0"/>
              </a:spcAft>
              <a:buClr>
                <a:srgbClr val="222222"/>
              </a:buClr>
              <a:buSzPts val="2400"/>
              <a:buFont typeface="Arial"/>
              <a:buChar char="–"/>
              <a:defRPr sz="2400"/>
            </a:lvl2pPr>
            <a:lvl3pPr indent="-355600" lvl="2" marL="1371600" algn="l">
              <a:lnSpc>
                <a:spcPct val="100000"/>
              </a:lnSpc>
              <a:spcBef>
                <a:spcPts val="400"/>
              </a:spcBef>
              <a:spcAft>
                <a:spcPts val="0"/>
              </a:spcAft>
              <a:buClr>
                <a:srgbClr val="222222"/>
              </a:buClr>
              <a:buSzPts val="2000"/>
              <a:buFont typeface="Arial"/>
              <a:buChar char="•"/>
              <a:defRPr sz="2000"/>
            </a:lvl3pPr>
            <a:lvl4pPr indent="-342900" lvl="3" marL="1828800" algn="l">
              <a:lnSpc>
                <a:spcPct val="100000"/>
              </a:lnSpc>
              <a:spcBef>
                <a:spcPts val="360"/>
              </a:spcBef>
              <a:spcAft>
                <a:spcPts val="0"/>
              </a:spcAft>
              <a:buClr>
                <a:srgbClr val="222222"/>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Times New Roman"/>
              <a:buChar char="»"/>
              <a:defRPr sz="1800"/>
            </a:lvl5pPr>
            <a:lvl6pPr indent="-342900" lvl="5" marL="2743200" algn="l">
              <a:lnSpc>
                <a:spcPct val="100000"/>
              </a:lnSpc>
              <a:spcBef>
                <a:spcPts val="360"/>
              </a:spcBef>
              <a:spcAft>
                <a:spcPts val="0"/>
              </a:spcAft>
              <a:buClr>
                <a:schemeClr val="dk1"/>
              </a:buClr>
              <a:buSzPts val="1800"/>
              <a:buFont typeface="Times New Roman"/>
              <a:buChar char="»"/>
              <a:defRPr sz="1800"/>
            </a:lvl6pPr>
            <a:lvl7pPr indent="-342900" lvl="6" marL="3200400" algn="l">
              <a:lnSpc>
                <a:spcPct val="100000"/>
              </a:lnSpc>
              <a:spcBef>
                <a:spcPts val="360"/>
              </a:spcBef>
              <a:spcAft>
                <a:spcPts val="0"/>
              </a:spcAft>
              <a:buClr>
                <a:schemeClr val="dk1"/>
              </a:buClr>
              <a:buSzPts val="1800"/>
              <a:buFont typeface="Times New Roman"/>
              <a:buChar char="»"/>
              <a:defRPr sz="1800"/>
            </a:lvl7pPr>
            <a:lvl8pPr indent="-342900" lvl="7" marL="3657600" algn="l">
              <a:lnSpc>
                <a:spcPct val="100000"/>
              </a:lnSpc>
              <a:spcBef>
                <a:spcPts val="360"/>
              </a:spcBef>
              <a:spcAft>
                <a:spcPts val="0"/>
              </a:spcAft>
              <a:buClr>
                <a:schemeClr val="dk1"/>
              </a:buClr>
              <a:buSzPts val="1800"/>
              <a:buFont typeface="Times New Roman"/>
              <a:buChar char="»"/>
              <a:defRPr sz="1800"/>
            </a:lvl8pPr>
            <a:lvl9pPr indent="-342900" lvl="8" marL="4114800" algn="l">
              <a:lnSpc>
                <a:spcPct val="100000"/>
              </a:lnSpc>
              <a:spcBef>
                <a:spcPts val="360"/>
              </a:spcBef>
              <a:spcAft>
                <a:spcPts val="0"/>
              </a:spcAft>
              <a:buClr>
                <a:schemeClr val="dk1"/>
              </a:buClr>
              <a:buSzPts val="1800"/>
              <a:buFont typeface="Times New Roman"/>
              <a:buChar char="»"/>
              <a:defRPr sz="1800"/>
            </a:lvl9pPr>
          </a:lstStyle>
          <a:p/>
        </p:txBody>
      </p:sp>
      <p:sp>
        <p:nvSpPr>
          <p:cNvPr id="40" name="Google Shape;40;p72"/>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2"/>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560"/>
              </a:spcBef>
              <a:spcAft>
                <a:spcPts val="0"/>
              </a:spcAft>
              <a:buClr>
                <a:srgbClr val="222222"/>
              </a:buClr>
              <a:buSzPts val="2800"/>
              <a:buFont typeface="Arial"/>
              <a:buNone/>
              <a:defRPr/>
            </a:lvl1pPr>
            <a:lvl2pPr lvl="1" algn="ctr">
              <a:lnSpc>
                <a:spcPct val="100000"/>
              </a:lnSpc>
              <a:spcBef>
                <a:spcPts val="520"/>
              </a:spcBef>
              <a:spcAft>
                <a:spcPts val="0"/>
              </a:spcAft>
              <a:buClr>
                <a:srgbClr val="222222"/>
              </a:buClr>
              <a:buSzPts val="2600"/>
              <a:buFont typeface="Arial"/>
              <a:buNone/>
              <a:defRPr/>
            </a:lvl2pPr>
            <a:lvl3pPr lvl="2" algn="ctr">
              <a:lnSpc>
                <a:spcPct val="100000"/>
              </a:lnSpc>
              <a:spcBef>
                <a:spcPts val="480"/>
              </a:spcBef>
              <a:spcAft>
                <a:spcPts val="0"/>
              </a:spcAft>
              <a:buClr>
                <a:srgbClr val="222222"/>
              </a:buClr>
              <a:buSzPts val="2400"/>
              <a:buFont typeface="Arial"/>
              <a:buNone/>
              <a:defRPr/>
            </a:lvl3pPr>
            <a:lvl4pPr lvl="3" algn="ctr">
              <a:lnSpc>
                <a:spcPct val="100000"/>
              </a:lnSpc>
              <a:spcBef>
                <a:spcPts val="480"/>
              </a:spcBef>
              <a:spcAft>
                <a:spcPts val="0"/>
              </a:spcAft>
              <a:buClr>
                <a:srgbClr val="222222"/>
              </a:buClr>
              <a:buSzPts val="2400"/>
              <a:buFont typeface="Arial"/>
              <a:buNone/>
              <a:defRPr/>
            </a:lvl4pPr>
            <a:lvl5pPr lvl="4" algn="ctr">
              <a:lnSpc>
                <a:spcPct val="100000"/>
              </a:lnSpc>
              <a:spcBef>
                <a:spcPts val="400"/>
              </a:spcBef>
              <a:spcAft>
                <a:spcPts val="0"/>
              </a:spcAft>
              <a:buClr>
                <a:schemeClr val="dk1"/>
              </a:buClr>
              <a:buSzPts val="2000"/>
              <a:buFont typeface="Times New Roman"/>
              <a:buNone/>
              <a:defRPr/>
            </a:lvl5pPr>
            <a:lvl6pPr lvl="5" algn="ctr">
              <a:lnSpc>
                <a:spcPct val="100000"/>
              </a:lnSpc>
              <a:spcBef>
                <a:spcPts val="400"/>
              </a:spcBef>
              <a:spcAft>
                <a:spcPts val="0"/>
              </a:spcAft>
              <a:buClr>
                <a:schemeClr val="dk1"/>
              </a:buClr>
              <a:buSzPts val="2000"/>
              <a:buFont typeface="Times New Roman"/>
              <a:buNone/>
              <a:defRPr/>
            </a:lvl6pPr>
            <a:lvl7pPr lvl="6" algn="ctr">
              <a:lnSpc>
                <a:spcPct val="100000"/>
              </a:lnSpc>
              <a:spcBef>
                <a:spcPts val="400"/>
              </a:spcBef>
              <a:spcAft>
                <a:spcPts val="0"/>
              </a:spcAft>
              <a:buClr>
                <a:schemeClr val="dk1"/>
              </a:buClr>
              <a:buSzPts val="2000"/>
              <a:buFont typeface="Times New Roman"/>
              <a:buNone/>
              <a:defRPr/>
            </a:lvl7pPr>
            <a:lvl8pPr lvl="7" algn="ctr">
              <a:lnSpc>
                <a:spcPct val="100000"/>
              </a:lnSpc>
              <a:spcBef>
                <a:spcPts val="400"/>
              </a:spcBef>
              <a:spcAft>
                <a:spcPts val="0"/>
              </a:spcAft>
              <a:buClr>
                <a:schemeClr val="dk1"/>
              </a:buClr>
              <a:buSzPts val="2000"/>
              <a:buFont typeface="Times New Roman"/>
              <a:buNone/>
              <a:defRPr/>
            </a:lvl8pPr>
            <a:lvl9pPr lvl="8" algn="ctr">
              <a:lnSpc>
                <a:spcPct val="100000"/>
              </a:lnSpc>
              <a:spcBef>
                <a:spcPts val="400"/>
              </a:spcBef>
              <a:spcAft>
                <a:spcPts val="0"/>
              </a:spcAft>
              <a:buClr>
                <a:schemeClr val="dk1"/>
              </a:buClr>
              <a:buSzPts val="2000"/>
              <a:buFont typeface="Times New Roman"/>
              <a:buNone/>
              <a:defRPr/>
            </a:lvl9pPr>
          </a:lstStyle>
          <a:p/>
        </p:txBody>
      </p:sp>
      <p:sp>
        <p:nvSpPr>
          <p:cNvPr id="45" name="Google Shape;45;p73"/>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3"/>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7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7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222222"/>
              </a:buClr>
              <a:buSzPts val="2000"/>
              <a:buFont typeface="Arial"/>
              <a:buNone/>
              <a:defRPr sz="2000"/>
            </a:lvl1pPr>
            <a:lvl2pPr indent="-228600" lvl="1" marL="914400" algn="l">
              <a:lnSpc>
                <a:spcPct val="100000"/>
              </a:lnSpc>
              <a:spcBef>
                <a:spcPts val="360"/>
              </a:spcBef>
              <a:spcAft>
                <a:spcPts val="0"/>
              </a:spcAft>
              <a:buClr>
                <a:srgbClr val="222222"/>
              </a:buClr>
              <a:buSzPts val="1800"/>
              <a:buFont typeface="Arial"/>
              <a:buNone/>
              <a:defRPr sz="1800"/>
            </a:lvl2pPr>
            <a:lvl3pPr indent="-228600" lvl="2" marL="1371600" algn="l">
              <a:lnSpc>
                <a:spcPct val="100000"/>
              </a:lnSpc>
              <a:spcBef>
                <a:spcPts val="320"/>
              </a:spcBef>
              <a:spcAft>
                <a:spcPts val="0"/>
              </a:spcAft>
              <a:buClr>
                <a:srgbClr val="222222"/>
              </a:buClr>
              <a:buSzPts val="1600"/>
              <a:buFont typeface="Arial"/>
              <a:buNone/>
              <a:defRPr sz="1600"/>
            </a:lvl3pPr>
            <a:lvl4pPr indent="-228600" lvl="3" marL="1828800" algn="l">
              <a:lnSpc>
                <a:spcPct val="100000"/>
              </a:lnSpc>
              <a:spcBef>
                <a:spcPts val="280"/>
              </a:spcBef>
              <a:spcAft>
                <a:spcPts val="0"/>
              </a:spcAft>
              <a:buClr>
                <a:srgbClr val="222222"/>
              </a:buClr>
              <a:buSzPts val="1400"/>
              <a:buFont typeface="Arial"/>
              <a:buNone/>
              <a:defRPr sz="1400"/>
            </a:lvl4pPr>
            <a:lvl5pPr indent="-228600" lvl="4" marL="2286000" algn="l">
              <a:lnSpc>
                <a:spcPct val="100000"/>
              </a:lnSpc>
              <a:spcBef>
                <a:spcPts val="280"/>
              </a:spcBef>
              <a:spcAft>
                <a:spcPts val="0"/>
              </a:spcAft>
              <a:buClr>
                <a:schemeClr val="dk1"/>
              </a:buClr>
              <a:buSzPts val="1400"/>
              <a:buFont typeface="Times New Roman"/>
              <a:buNone/>
              <a:defRPr sz="1400"/>
            </a:lvl5pPr>
            <a:lvl6pPr indent="-228600" lvl="5" marL="2743200" algn="l">
              <a:lnSpc>
                <a:spcPct val="100000"/>
              </a:lnSpc>
              <a:spcBef>
                <a:spcPts val="280"/>
              </a:spcBef>
              <a:spcAft>
                <a:spcPts val="0"/>
              </a:spcAft>
              <a:buClr>
                <a:schemeClr val="dk1"/>
              </a:buClr>
              <a:buSzPts val="1400"/>
              <a:buFont typeface="Times New Roman"/>
              <a:buNone/>
              <a:defRPr sz="1400"/>
            </a:lvl6pPr>
            <a:lvl7pPr indent="-228600" lvl="6" marL="3200400" algn="l">
              <a:lnSpc>
                <a:spcPct val="100000"/>
              </a:lnSpc>
              <a:spcBef>
                <a:spcPts val="280"/>
              </a:spcBef>
              <a:spcAft>
                <a:spcPts val="0"/>
              </a:spcAft>
              <a:buClr>
                <a:schemeClr val="dk1"/>
              </a:buClr>
              <a:buSzPts val="1400"/>
              <a:buFont typeface="Times New Roman"/>
              <a:buNone/>
              <a:defRPr sz="1400"/>
            </a:lvl7pPr>
            <a:lvl8pPr indent="-228600" lvl="7" marL="3657600" algn="l">
              <a:lnSpc>
                <a:spcPct val="100000"/>
              </a:lnSpc>
              <a:spcBef>
                <a:spcPts val="280"/>
              </a:spcBef>
              <a:spcAft>
                <a:spcPts val="0"/>
              </a:spcAft>
              <a:buClr>
                <a:schemeClr val="dk1"/>
              </a:buClr>
              <a:buSzPts val="1400"/>
              <a:buFont typeface="Times New Roman"/>
              <a:buNone/>
              <a:defRPr sz="1400"/>
            </a:lvl8pPr>
            <a:lvl9pPr indent="-228600" lvl="8" marL="4114800" algn="l">
              <a:lnSpc>
                <a:spcPct val="100000"/>
              </a:lnSpc>
              <a:spcBef>
                <a:spcPts val="280"/>
              </a:spcBef>
              <a:spcAft>
                <a:spcPts val="0"/>
              </a:spcAft>
              <a:buClr>
                <a:schemeClr val="dk1"/>
              </a:buClr>
              <a:buSzPts val="1400"/>
              <a:buFont typeface="Times New Roman"/>
              <a:buNone/>
              <a:defRPr sz="1400"/>
            </a:lvl9pPr>
          </a:lstStyle>
          <a:p/>
        </p:txBody>
      </p:sp>
      <p:sp>
        <p:nvSpPr>
          <p:cNvPr id="50" name="Google Shape;50;p74"/>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4"/>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7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rgbClr val="222222"/>
              </a:buClr>
              <a:buSzPts val="2400"/>
              <a:buFont typeface="Arial"/>
              <a:buNone/>
              <a:defRPr b="1" sz="2400"/>
            </a:lvl1pPr>
            <a:lvl2pPr indent="-228600" lvl="1" marL="914400" algn="l">
              <a:lnSpc>
                <a:spcPct val="100000"/>
              </a:lnSpc>
              <a:spcBef>
                <a:spcPts val="400"/>
              </a:spcBef>
              <a:spcAft>
                <a:spcPts val="0"/>
              </a:spcAft>
              <a:buClr>
                <a:srgbClr val="222222"/>
              </a:buClr>
              <a:buSzPts val="2000"/>
              <a:buFont typeface="Arial"/>
              <a:buNone/>
              <a:defRPr b="1" sz="2000"/>
            </a:lvl2pPr>
            <a:lvl3pPr indent="-228600" lvl="2" marL="1371600" algn="l">
              <a:lnSpc>
                <a:spcPct val="100000"/>
              </a:lnSpc>
              <a:spcBef>
                <a:spcPts val="360"/>
              </a:spcBef>
              <a:spcAft>
                <a:spcPts val="0"/>
              </a:spcAft>
              <a:buClr>
                <a:srgbClr val="222222"/>
              </a:buClr>
              <a:buSzPts val="1800"/>
              <a:buFont typeface="Arial"/>
              <a:buNone/>
              <a:defRPr b="1" sz="1800"/>
            </a:lvl3pPr>
            <a:lvl4pPr indent="-228600" lvl="3" marL="1828800" algn="l">
              <a:lnSpc>
                <a:spcPct val="100000"/>
              </a:lnSpc>
              <a:spcBef>
                <a:spcPts val="320"/>
              </a:spcBef>
              <a:spcAft>
                <a:spcPts val="0"/>
              </a:spcAft>
              <a:buClr>
                <a:srgbClr val="222222"/>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Times New Roman"/>
              <a:buNone/>
              <a:defRPr b="1" sz="1600"/>
            </a:lvl5pPr>
            <a:lvl6pPr indent="-228600" lvl="5" marL="2743200" algn="l">
              <a:lnSpc>
                <a:spcPct val="100000"/>
              </a:lnSpc>
              <a:spcBef>
                <a:spcPts val="320"/>
              </a:spcBef>
              <a:spcAft>
                <a:spcPts val="0"/>
              </a:spcAft>
              <a:buClr>
                <a:schemeClr val="dk1"/>
              </a:buClr>
              <a:buSzPts val="1600"/>
              <a:buFont typeface="Times New Roman"/>
              <a:buNone/>
              <a:defRPr b="1" sz="1600"/>
            </a:lvl6pPr>
            <a:lvl7pPr indent="-228600" lvl="6" marL="3200400" algn="l">
              <a:lnSpc>
                <a:spcPct val="100000"/>
              </a:lnSpc>
              <a:spcBef>
                <a:spcPts val="320"/>
              </a:spcBef>
              <a:spcAft>
                <a:spcPts val="0"/>
              </a:spcAft>
              <a:buClr>
                <a:schemeClr val="dk1"/>
              </a:buClr>
              <a:buSzPts val="1600"/>
              <a:buFont typeface="Times New Roman"/>
              <a:buNone/>
              <a:defRPr b="1" sz="1600"/>
            </a:lvl7pPr>
            <a:lvl8pPr indent="-228600" lvl="7" marL="3657600" algn="l">
              <a:lnSpc>
                <a:spcPct val="100000"/>
              </a:lnSpc>
              <a:spcBef>
                <a:spcPts val="320"/>
              </a:spcBef>
              <a:spcAft>
                <a:spcPts val="0"/>
              </a:spcAft>
              <a:buClr>
                <a:schemeClr val="dk1"/>
              </a:buClr>
              <a:buSzPts val="1600"/>
              <a:buFont typeface="Times New Roman"/>
              <a:buNone/>
              <a:defRPr b="1" sz="1600"/>
            </a:lvl8pPr>
            <a:lvl9pPr indent="-228600" lvl="8" marL="4114800" algn="l">
              <a:lnSpc>
                <a:spcPct val="100000"/>
              </a:lnSpc>
              <a:spcBef>
                <a:spcPts val="320"/>
              </a:spcBef>
              <a:spcAft>
                <a:spcPts val="0"/>
              </a:spcAft>
              <a:buClr>
                <a:schemeClr val="dk1"/>
              </a:buClr>
              <a:buSzPts val="1600"/>
              <a:buFont typeface="Times New Roman"/>
              <a:buNone/>
              <a:defRPr b="1" sz="1600"/>
            </a:lvl9pPr>
          </a:lstStyle>
          <a:p/>
        </p:txBody>
      </p:sp>
      <p:sp>
        <p:nvSpPr>
          <p:cNvPr id="55" name="Google Shape;55;p7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rgbClr val="222222"/>
              </a:buClr>
              <a:buSzPts val="2400"/>
              <a:buFont typeface="Arial"/>
              <a:buChar char="•"/>
              <a:defRPr sz="2400"/>
            </a:lvl1pPr>
            <a:lvl2pPr indent="-355600" lvl="1" marL="914400" algn="l">
              <a:lnSpc>
                <a:spcPct val="100000"/>
              </a:lnSpc>
              <a:spcBef>
                <a:spcPts val="400"/>
              </a:spcBef>
              <a:spcAft>
                <a:spcPts val="0"/>
              </a:spcAft>
              <a:buClr>
                <a:srgbClr val="222222"/>
              </a:buClr>
              <a:buSzPts val="2000"/>
              <a:buFont typeface="Arial"/>
              <a:buChar char="–"/>
              <a:defRPr sz="2000"/>
            </a:lvl2pPr>
            <a:lvl3pPr indent="-342900" lvl="2" marL="1371600" algn="l">
              <a:lnSpc>
                <a:spcPct val="100000"/>
              </a:lnSpc>
              <a:spcBef>
                <a:spcPts val="360"/>
              </a:spcBef>
              <a:spcAft>
                <a:spcPts val="0"/>
              </a:spcAft>
              <a:buClr>
                <a:srgbClr val="222222"/>
              </a:buClr>
              <a:buSzPts val="1800"/>
              <a:buFont typeface="Arial"/>
              <a:buChar char="•"/>
              <a:defRPr sz="1800"/>
            </a:lvl3pPr>
            <a:lvl4pPr indent="-330200" lvl="3" marL="1828800" algn="l">
              <a:lnSpc>
                <a:spcPct val="100000"/>
              </a:lnSpc>
              <a:spcBef>
                <a:spcPts val="320"/>
              </a:spcBef>
              <a:spcAft>
                <a:spcPts val="0"/>
              </a:spcAft>
              <a:buClr>
                <a:srgbClr val="222222"/>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Times New Roman"/>
              <a:buChar char="»"/>
              <a:defRPr sz="1600"/>
            </a:lvl5pPr>
            <a:lvl6pPr indent="-330200" lvl="5" marL="2743200" algn="l">
              <a:lnSpc>
                <a:spcPct val="100000"/>
              </a:lnSpc>
              <a:spcBef>
                <a:spcPts val="320"/>
              </a:spcBef>
              <a:spcAft>
                <a:spcPts val="0"/>
              </a:spcAft>
              <a:buClr>
                <a:schemeClr val="dk1"/>
              </a:buClr>
              <a:buSzPts val="1600"/>
              <a:buFont typeface="Times New Roman"/>
              <a:buChar char="»"/>
              <a:defRPr sz="1600"/>
            </a:lvl6pPr>
            <a:lvl7pPr indent="-330200" lvl="6" marL="3200400" algn="l">
              <a:lnSpc>
                <a:spcPct val="100000"/>
              </a:lnSpc>
              <a:spcBef>
                <a:spcPts val="320"/>
              </a:spcBef>
              <a:spcAft>
                <a:spcPts val="0"/>
              </a:spcAft>
              <a:buClr>
                <a:schemeClr val="dk1"/>
              </a:buClr>
              <a:buSzPts val="1600"/>
              <a:buFont typeface="Times New Roman"/>
              <a:buChar char="»"/>
              <a:defRPr sz="1600"/>
            </a:lvl7pPr>
            <a:lvl8pPr indent="-330200" lvl="7" marL="3657600" algn="l">
              <a:lnSpc>
                <a:spcPct val="100000"/>
              </a:lnSpc>
              <a:spcBef>
                <a:spcPts val="320"/>
              </a:spcBef>
              <a:spcAft>
                <a:spcPts val="0"/>
              </a:spcAft>
              <a:buClr>
                <a:schemeClr val="dk1"/>
              </a:buClr>
              <a:buSzPts val="1600"/>
              <a:buFont typeface="Times New Roman"/>
              <a:buChar char="»"/>
              <a:defRPr sz="1600"/>
            </a:lvl8pPr>
            <a:lvl9pPr indent="-330200" lvl="8" marL="4114800" algn="l">
              <a:lnSpc>
                <a:spcPct val="100000"/>
              </a:lnSpc>
              <a:spcBef>
                <a:spcPts val="320"/>
              </a:spcBef>
              <a:spcAft>
                <a:spcPts val="0"/>
              </a:spcAft>
              <a:buClr>
                <a:schemeClr val="dk1"/>
              </a:buClr>
              <a:buSzPts val="1600"/>
              <a:buFont typeface="Times New Roman"/>
              <a:buChar char="»"/>
              <a:defRPr sz="1600"/>
            </a:lvl9pPr>
          </a:lstStyle>
          <a:p/>
        </p:txBody>
      </p:sp>
      <p:sp>
        <p:nvSpPr>
          <p:cNvPr id="56" name="Google Shape;56;p7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rgbClr val="222222"/>
              </a:buClr>
              <a:buSzPts val="2400"/>
              <a:buFont typeface="Arial"/>
              <a:buNone/>
              <a:defRPr b="1" sz="2400"/>
            </a:lvl1pPr>
            <a:lvl2pPr indent="-228600" lvl="1" marL="914400" algn="l">
              <a:lnSpc>
                <a:spcPct val="100000"/>
              </a:lnSpc>
              <a:spcBef>
                <a:spcPts val="400"/>
              </a:spcBef>
              <a:spcAft>
                <a:spcPts val="0"/>
              </a:spcAft>
              <a:buClr>
                <a:srgbClr val="222222"/>
              </a:buClr>
              <a:buSzPts val="2000"/>
              <a:buFont typeface="Arial"/>
              <a:buNone/>
              <a:defRPr b="1" sz="2000"/>
            </a:lvl2pPr>
            <a:lvl3pPr indent="-228600" lvl="2" marL="1371600" algn="l">
              <a:lnSpc>
                <a:spcPct val="100000"/>
              </a:lnSpc>
              <a:spcBef>
                <a:spcPts val="360"/>
              </a:spcBef>
              <a:spcAft>
                <a:spcPts val="0"/>
              </a:spcAft>
              <a:buClr>
                <a:srgbClr val="222222"/>
              </a:buClr>
              <a:buSzPts val="1800"/>
              <a:buFont typeface="Arial"/>
              <a:buNone/>
              <a:defRPr b="1" sz="1800"/>
            </a:lvl3pPr>
            <a:lvl4pPr indent="-228600" lvl="3" marL="1828800" algn="l">
              <a:lnSpc>
                <a:spcPct val="100000"/>
              </a:lnSpc>
              <a:spcBef>
                <a:spcPts val="320"/>
              </a:spcBef>
              <a:spcAft>
                <a:spcPts val="0"/>
              </a:spcAft>
              <a:buClr>
                <a:srgbClr val="222222"/>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Times New Roman"/>
              <a:buNone/>
              <a:defRPr b="1" sz="1600"/>
            </a:lvl5pPr>
            <a:lvl6pPr indent="-228600" lvl="5" marL="2743200" algn="l">
              <a:lnSpc>
                <a:spcPct val="100000"/>
              </a:lnSpc>
              <a:spcBef>
                <a:spcPts val="320"/>
              </a:spcBef>
              <a:spcAft>
                <a:spcPts val="0"/>
              </a:spcAft>
              <a:buClr>
                <a:schemeClr val="dk1"/>
              </a:buClr>
              <a:buSzPts val="1600"/>
              <a:buFont typeface="Times New Roman"/>
              <a:buNone/>
              <a:defRPr b="1" sz="1600"/>
            </a:lvl6pPr>
            <a:lvl7pPr indent="-228600" lvl="6" marL="3200400" algn="l">
              <a:lnSpc>
                <a:spcPct val="100000"/>
              </a:lnSpc>
              <a:spcBef>
                <a:spcPts val="320"/>
              </a:spcBef>
              <a:spcAft>
                <a:spcPts val="0"/>
              </a:spcAft>
              <a:buClr>
                <a:schemeClr val="dk1"/>
              </a:buClr>
              <a:buSzPts val="1600"/>
              <a:buFont typeface="Times New Roman"/>
              <a:buNone/>
              <a:defRPr b="1" sz="1600"/>
            </a:lvl7pPr>
            <a:lvl8pPr indent="-228600" lvl="7" marL="3657600" algn="l">
              <a:lnSpc>
                <a:spcPct val="100000"/>
              </a:lnSpc>
              <a:spcBef>
                <a:spcPts val="320"/>
              </a:spcBef>
              <a:spcAft>
                <a:spcPts val="0"/>
              </a:spcAft>
              <a:buClr>
                <a:schemeClr val="dk1"/>
              </a:buClr>
              <a:buSzPts val="1600"/>
              <a:buFont typeface="Times New Roman"/>
              <a:buNone/>
              <a:defRPr b="1" sz="1600"/>
            </a:lvl8pPr>
            <a:lvl9pPr indent="-228600" lvl="8" marL="4114800" algn="l">
              <a:lnSpc>
                <a:spcPct val="100000"/>
              </a:lnSpc>
              <a:spcBef>
                <a:spcPts val="320"/>
              </a:spcBef>
              <a:spcAft>
                <a:spcPts val="0"/>
              </a:spcAft>
              <a:buClr>
                <a:schemeClr val="dk1"/>
              </a:buClr>
              <a:buSzPts val="1600"/>
              <a:buFont typeface="Times New Roman"/>
              <a:buNone/>
              <a:defRPr b="1" sz="1600"/>
            </a:lvl9pPr>
          </a:lstStyle>
          <a:p/>
        </p:txBody>
      </p:sp>
      <p:sp>
        <p:nvSpPr>
          <p:cNvPr id="57" name="Google Shape;57;p7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rgbClr val="222222"/>
              </a:buClr>
              <a:buSzPts val="2400"/>
              <a:buFont typeface="Arial"/>
              <a:buChar char="•"/>
              <a:defRPr sz="2400"/>
            </a:lvl1pPr>
            <a:lvl2pPr indent="-355600" lvl="1" marL="914400" algn="l">
              <a:lnSpc>
                <a:spcPct val="100000"/>
              </a:lnSpc>
              <a:spcBef>
                <a:spcPts val="400"/>
              </a:spcBef>
              <a:spcAft>
                <a:spcPts val="0"/>
              </a:spcAft>
              <a:buClr>
                <a:srgbClr val="222222"/>
              </a:buClr>
              <a:buSzPts val="2000"/>
              <a:buFont typeface="Arial"/>
              <a:buChar char="–"/>
              <a:defRPr sz="2000"/>
            </a:lvl2pPr>
            <a:lvl3pPr indent="-342900" lvl="2" marL="1371600" algn="l">
              <a:lnSpc>
                <a:spcPct val="100000"/>
              </a:lnSpc>
              <a:spcBef>
                <a:spcPts val="360"/>
              </a:spcBef>
              <a:spcAft>
                <a:spcPts val="0"/>
              </a:spcAft>
              <a:buClr>
                <a:srgbClr val="222222"/>
              </a:buClr>
              <a:buSzPts val="1800"/>
              <a:buFont typeface="Arial"/>
              <a:buChar char="•"/>
              <a:defRPr sz="1800"/>
            </a:lvl3pPr>
            <a:lvl4pPr indent="-330200" lvl="3" marL="1828800" algn="l">
              <a:lnSpc>
                <a:spcPct val="100000"/>
              </a:lnSpc>
              <a:spcBef>
                <a:spcPts val="320"/>
              </a:spcBef>
              <a:spcAft>
                <a:spcPts val="0"/>
              </a:spcAft>
              <a:buClr>
                <a:srgbClr val="222222"/>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Times New Roman"/>
              <a:buChar char="»"/>
              <a:defRPr sz="1600"/>
            </a:lvl5pPr>
            <a:lvl6pPr indent="-330200" lvl="5" marL="2743200" algn="l">
              <a:lnSpc>
                <a:spcPct val="100000"/>
              </a:lnSpc>
              <a:spcBef>
                <a:spcPts val="320"/>
              </a:spcBef>
              <a:spcAft>
                <a:spcPts val="0"/>
              </a:spcAft>
              <a:buClr>
                <a:schemeClr val="dk1"/>
              </a:buClr>
              <a:buSzPts val="1600"/>
              <a:buFont typeface="Times New Roman"/>
              <a:buChar char="»"/>
              <a:defRPr sz="1600"/>
            </a:lvl6pPr>
            <a:lvl7pPr indent="-330200" lvl="6" marL="3200400" algn="l">
              <a:lnSpc>
                <a:spcPct val="100000"/>
              </a:lnSpc>
              <a:spcBef>
                <a:spcPts val="320"/>
              </a:spcBef>
              <a:spcAft>
                <a:spcPts val="0"/>
              </a:spcAft>
              <a:buClr>
                <a:schemeClr val="dk1"/>
              </a:buClr>
              <a:buSzPts val="1600"/>
              <a:buFont typeface="Times New Roman"/>
              <a:buChar char="»"/>
              <a:defRPr sz="1600"/>
            </a:lvl7pPr>
            <a:lvl8pPr indent="-330200" lvl="7" marL="3657600" algn="l">
              <a:lnSpc>
                <a:spcPct val="100000"/>
              </a:lnSpc>
              <a:spcBef>
                <a:spcPts val="320"/>
              </a:spcBef>
              <a:spcAft>
                <a:spcPts val="0"/>
              </a:spcAft>
              <a:buClr>
                <a:schemeClr val="dk1"/>
              </a:buClr>
              <a:buSzPts val="1600"/>
              <a:buFont typeface="Times New Roman"/>
              <a:buChar char="»"/>
              <a:defRPr sz="1600"/>
            </a:lvl8pPr>
            <a:lvl9pPr indent="-330200" lvl="8" marL="4114800" algn="l">
              <a:lnSpc>
                <a:spcPct val="100000"/>
              </a:lnSpc>
              <a:spcBef>
                <a:spcPts val="320"/>
              </a:spcBef>
              <a:spcAft>
                <a:spcPts val="0"/>
              </a:spcAft>
              <a:buClr>
                <a:schemeClr val="dk1"/>
              </a:buClr>
              <a:buSzPts val="1600"/>
              <a:buFont typeface="Times New Roman"/>
              <a:buChar char="»"/>
              <a:defRPr sz="1600"/>
            </a:lvl9pPr>
          </a:lstStyle>
          <a:p/>
        </p:txBody>
      </p:sp>
      <p:sp>
        <p:nvSpPr>
          <p:cNvPr id="58" name="Google Shape;58;p75"/>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5"/>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76"/>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76"/>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6"/>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7"/>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3600" u="none" cap="none" strike="noStrike">
                <a:solidFill>
                  <a:srgbClr val="22222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3600" u="none" cap="none" strike="noStrike">
                <a:solidFill>
                  <a:srgbClr val="22222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3600" u="none" cap="none" strike="noStrike">
                <a:solidFill>
                  <a:srgbClr val="22222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3600" u="none" cap="none" strike="noStrike">
                <a:solidFill>
                  <a:srgbClr val="22222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3600" u="none" cap="none" strike="noStrike">
                <a:solidFill>
                  <a:srgbClr val="22222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3600" u="none" cap="none" strike="noStrike">
                <a:solidFill>
                  <a:srgbClr val="22222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3600" u="none" cap="none" strike="noStrike">
                <a:solidFill>
                  <a:srgbClr val="22222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3600" u="none" cap="none" strike="noStrike">
                <a:solidFill>
                  <a:srgbClr val="22222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3600" u="none" cap="none" strike="noStrike">
                <a:solidFill>
                  <a:srgbClr val="222222"/>
                </a:solidFill>
                <a:latin typeface="Arial"/>
                <a:ea typeface="Arial"/>
                <a:cs typeface="Arial"/>
                <a:sym typeface="Arial"/>
              </a:defRPr>
            </a:lvl9pPr>
          </a:lstStyle>
          <a:p/>
        </p:txBody>
      </p:sp>
      <p:sp>
        <p:nvSpPr>
          <p:cNvPr id="11" name="Google Shape;11;p67"/>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rgbClr val="222222"/>
              </a:buClr>
              <a:buSzPts val="2800"/>
              <a:buFont typeface="Arial"/>
              <a:buChar char="•"/>
              <a:defRPr b="0" i="0" sz="2800" u="none" cap="none" strike="noStrike">
                <a:solidFill>
                  <a:srgbClr val="222222"/>
                </a:solidFill>
                <a:latin typeface="Arial"/>
                <a:ea typeface="Arial"/>
                <a:cs typeface="Arial"/>
                <a:sym typeface="Arial"/>
              </a:defRPr>
            </a:lvl1pPr>
            <a:lvl2pPr indent="-393700" lvl="1" marL="914400" marR="0" rtl="0" algn="l">
              <a:lnSpc>
                <a:spcPct val="100000"/>
              </a:lnSpc>
              <a:spcBef>
                <a:spcPts val="520"/>
              </a:spcBef>
              <a:spcAft>
                <a:spcPts val="0"/>
              </a:spcAft>
              <a:buClr>
                <a:srgbClr val="222222"/>
              </a:buClr>
              <a:buSzPts val="2600"/>
              <a:buFont typeface="Arial"/>
              <a:buChar char="–"/>
              <a:defRPr b="0" i="0" sz="2600" u="none" cap="none" strike="noStrike">
                <a:solidFill>
                  <a:srgbClr val="222222"/>
                </a:solidFill>
                <a:latin typeface="Arial"/>
                <a:ea typeface="Arial"/>
                <a:cs typeface="Arial"/>
                <a:sym typeface="Arial"/>
              </a:defRPr>
            </a:lvl2pPr>
            <a:lvl3pPr indent="-381000" lvl="2" marL="1371600" marR="0" rtl="0" algn="l">
              <a:lnSpc>
                <a:spcPct val="100000"/>
              </a:lnSpc>
              <a:spcBef>
                <a:spcPts val="480"/>
              </a:spcBef>
              <a:spcAft>
                <a:spcPts val="0"/>
              </a:spcAft>
              <a:buClr>
                <a:srgbClr val="222222"/>
              </a:buClr>
              <a:buSzPts val="2400"/>
              <a:buFont typeface="Arial"/>
              <a:buChar char="•"/>
              <a:defRPr b="0" i="0" sz="2400" u="none" cap="none" strike="noStrike">
                <a:solidFill>
                  <a:srgbClr val="222222"/>
                </a:solidFill>
                <a:latin typeface="Arial"/>
                <a:ea typeface="Arial"/>
                <a:cs typeface="Arial"/>
                <a:sym typeface="Arial"/>
              </a:defRPr>
            </a:lvl3pPr>
            <a:lvl4pPr indent="-381000" lvl="3" marL="1828800" marR="0" rtl="0" algn="l">
              <a:lnSpc>
                <a:spcPct val="100000"/>
              </a:lnSpc>
              <a:spcBef>
                <a:spcPts val="480"/>
              </a:spcBef>
              <a:spcAft>
                <a:spcPts val="0"/>
              </a:spcAft>
              <a:buClr>
                <a:srgbClr val="222222"/>
              </a:buClr>
              <a:buSzPts val="2400"/>
              <a:buFont typeface="Arial"/>
              <a:buChar char="–"/>
              <a:defRPr b="0" i="0" sz="2400" u="none" cap="none" strike="noStrike">
                <a:solidFill>
                  <a:srgbClr val="222222"/>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67"/>
          <p:cNvSpPr txBox="1"/>
          <p:nvPr>
            <p:ph idx="11" type="ftr"/>
          </p:nvPr>
        </p:nvSpPr>
        <p:spPr>
          <a:xfrm>
            <a:off x="457200" y="6248400"/>
            <a:ext cx="3886200" cy="609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222222"/>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67"/>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16.png"/><Relationship Id="rId7"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79.png"/><Relationship Id="rId8"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68.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53.png"/><Relationship Id="rId8"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57.png"/><Relationship Id="rId5"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image" Target="../media/image82.png"/><Relationship Id="rId6"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en.wikipedia.org/wiki/Online" TargetMode="External"/><Relationship Id="rId4" Type="http://schemas.openxmlformats.org/officeDocument/2006/relationships/hyperlink" Target="https://en.wikipedia.org/wiki/Database_catalo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en.wikipedia.org/wiki/View_(SQ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 name="Shape 90"/>
        <p:cNvGrpSpPr/>
        <p:nvPr/>
      </p:nvGrpSpPr>
      <p:grpSpPr>
        <a:xfrm>
          <a:off x="0" y="0"/>
          <a:ext cx="0" cy="0"/>
          <a:chOff x="0" y="0"/>
          <a:chExt cx="0" cy="0"/>
        </a:xfrm>
      </p:grpSpPr>
      <p:pic>
        <p:nvPicPr>
          <p:cNvPr descr="slideBackground" id="91" name="Google Shape;91;p1"/>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92" name="Google Shape;92;p1"/>
          <p:cNvSpPr txBox="1"/>
          <p:nvPr>
            <p:ph idx="4294967295" type="ctrTitle"/>
          </p:nvPr>
        </p:nvSpPr>
        <p:spPr>
          <a:xfrm>
            <a:off x="609600" y="1447800"/>
            <a:ext cx="8001000"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4000" u="none" cap="none" strike="noStrike">
                <a:solidFill>
                  <a:srgbClr val="222222"/>
                </a:solidFill>
                <a:latin typeface="Arial"/>
                <a:ea typeface="Arial"/>
                <a:cs typeface="Arial"/>
                <a:sym typeface="Arial"/>
              </a:rPr>
              <a:t>Database Systems: </a:t>
            </a:r>
            <a:br>
              <a:rPr b="1" i="0" lang="en-US" sz="4000" u="none" cap="none" strike="noStrike">
                <a:solidFill>
                  <a:srgbClr val="222222"/>
                </a:solidFill>
                <a:latin typeface="Arial"/>
                <a:ea typeface="Arial"/>
                <a:cs typeface="Arial"/>
                <a:sym typeface="Arial"/>
              </a:rPr>
            </a:br>
            <a:r>
              <a:rPr b="1" i="0" lang="en-US" sz="4000" u="none" cap="none" strike="noStrike">
                <a:solidFill>
                  <a:srgbClr val="222222"/>
                </a:solidFill>
                <a:latin typeface="Arial"/>
                <a:ea typeface="Arial"/>
                <a:cs typeface="Arial"/>
                <a:sym typeface="Arial"/>
              </a:rPr>
              <a:t>Design, Implementation, and Management</a:t>
            </a:r>
            <a:br>
              <a:rPr b="1" i="0" lang="en-US" sz="4000" u="none" cap="none" strike="noStrike">
                <a:solidFill>
                  <a:srgbClr val="222222"/>
                </a:solidFill>
                <a:latin typeface="Arial"/>
                <a:ea typeface="Arial"/>
                <a:cs typeface="Arial"/>
                <a:sym typeface="Arial"/>
              </a:rPr>
            </a:br>
            <a:r>
              <a:rPr b="1" i="0" lang="en-US" sz="2800" u="none" cap="none" strike="noStrike">
                <a:solidFill>
                  <a:srgbClr val="222222"/>
                </a:solidFill>
                <a:latin typeface="Arial"/>
                <a:ea typeface="Arial"/>
                <a:cs typeface="Arial"/>
                <a:sym typeface="Arial"/>
              </a:rPr>
              <a:t>Ninth Edition</a:t>
            </a:r>
            <a:endParaRPr b="0" i="0" sz="3600" u="none" cap="none" strike="noStrike">
              <a:solidFill>
                <a:srgbClr val="222222"/>
              </a:solidFill>
              <a:latin typeface="Arial"/>
              <a:ea typeface="Arial"/>
              <a:cs typeface="Arial"/>
              <a:sym typeface="Arial"/>
            </a:endParaRPr>
          </a:p>
        </p:txBody>
      </p:sp>
      <p:sp>
        <p:nvSpPr>
          <p:cNvPr id="93" name="Google Shape;93;p1"/>
          <p:cNvSpPr txBox="1"/>
          <p:nvPr>
            <p:ph idx="4294967295" type="subTitle"/>
          </p:nvPr>
        </p:nvSpPr>
        <p:spPr>
          <a:xfrm>
            <a:off x="682625" y="4524375"/>
            <a:ext cx="7927975" cy="146208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222222"/>
              </a:buClr>
              <a:buSzPts val="3400"/>
              <a:buFont typeface="Arial"/>
              <a:buNone/>
            </a:pPr>
            <a:r>
              <a:rPr b="0" i="1" lang="en-US" sz="3400" u="none" cap="none" strike="noStrike">
                <a:solidFill>
                  <a:srgbClr val="222222"/>
                </a:solidFill>
                <a:latin typeface="Arial"/>
                <a:ea typeface="Arial"/>
                <a:cs typeface="Arial"/>
                <a:sym typeface="Arial"/>
              </a:rPr>
              <a:t>Chapter 3</a:t>
            </a:r>
            <a:endParaRPr b="0" i="0" sz="2800" u="none" cap="none" strike="noStrike">
              <a:solidFill>
                <a:srgbClr val="222222"/>
              </a:solidFill>
              <a:latin typeface="Arial"/>
              <a:ea typeface="Arial"/>
              <a:cs typeface="Arial"/>
              <a:sym typeface="Arial"/>
            </a:endParaRPr>
          </a:p>
          <a:p>
            <a:pPr indent="0" lvl="0" marL="0" marR="0" rtl="0" algn="ctr">
              <a:lnSpc>
                <a:spcPct val="90000"/>
              </a:lnSpc>
              <a:spcBef>
                <a:spcPts val="680"/>
              </a:spcBef>
              <a:spcAft>
                <a:spcPts val="0"/>
              </a:spcAft>
              <a:buClr>
                <a:srgbClr val="222222"/>
              </a:buClr>
              <a:buSzPts val="3400"/>
              <a:buFont typeface="Arial"/>
              <a:buNone/>
            </a:pPr>
            <a:r>
              <a:rPr b="0" i="1" lang="en-US" sz="3400" u="none" cap="none" strike="noStrike">
                <a:solidFill>
                  <a:srgbClr val="222222"/>
                </a:solidFill>
                <a:latin typeface="Arial"/>
                <a:ea typeface="Arial"/>
                <a:cs typeface="Arial"/>
                <a:sym typeface="Arial"/>
              </a:rPr>
              <a:t>The Relational Database Model</a:t>
            </a:r>
            <a:endParaRPr b="0" i="0" sz="2800" u="none" cap="none" strike="noStrike">
              <a:solidFill>
                <a:srgbClr val="222222"/>
              </a:solidFill>
              <a:latin typeface="Arial"/>
              <a:ea typeface="Arial"/>
              <a:cs typeface="Arial"/>
              <a:sym typeface="Arial"/>
            </a:endParaRPr>
          </a:p>
        </p:txBody>
      </p:sp>
      <p:sp>
        <p:nvSpPr>
          <p:cNvPr id="94" name="Google Shape;94;p1"/>
          <p:cNvSpPr txBox="1"/>
          <p:nvPr/>
        </p:nvSpPr>
        <p:spPr>
          <a:xfrm>
            <a:off x="7325874" y="6045200"/>
            <a:ext cx="181812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Arial"/>
                <a:ea typeface="Arial"/>
                <a:cs typeface="Arial"/>
                <a:sym typeface="Arial"/>
              </a:rPr>
              <a:t>Last Revision: 0</a:t>
            </a:r>
            <a:r>
              <a:rPr b="1" lang="en-US" sz="1050">
                <a:solidFill>
                  <a:schemeClr val="dk1"/>
                </a:solidFill>
              </a:rPr>
              <a:t>7</a:t>
            </a:r>
            <a:r>
              <a:rPr b="1" i="0" lang="en-US" sz="1050" u="none" cap="none" strike="noStrike">
                <a:solidFill>
                  <a:schemeClr val="dk1"/>
                </a:solidFill>
                <a:latin typeface="Arial"/>
                <a:ea typeface="Arial"/>
                <a:cs typeface="Arial"/>
                <a:sym typeface="Arial"/>
              </a:rPr>
              <a:t>.11.202</a:t>
            </a:r>
            <a:r>
              <a:rPr b="1" lang="en-US" sz="1050">
                <a:solidFill>
                  <a:schemeClr val="dk1"/>
                </a:solidFill>
              </a:rPr>
              <a:t>3</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53" name="Google Shape;153;p11"/>
          <p:cNvSpPr txBox="1"/>
          <p:nvPr>
            <p:ph type="title"/>
          </p:nvPr>
        </p:nvSpPr>
        <p:spPr>
          <a:xfrm>
            <a:off x="685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Keys (cont’d.)</a:t>
            </a:r>
            <a:endParaRPr/>
          </a:p>
        </p:txBody>
      </p:sp>
      <p:sp>
        <p:nvSpPr>
          <p:cNvPr id="154" name="Google Shape;154;p11"/>
          <p:cNvSpPr txBox="1"/>
          <p:nvPr>
            <p:ph idx="1" type="body"/>
          </p:nvPr>
        </p:nvSpPr>
        <p:spPr>
          <a:xfrm>
            <a:off x="533400" y="1524000"/>
            <a:ext cx="77724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b="1" lang="en-US"/>
              <a:t>Nulls</a:t>
            </a:r>
            <a:endParaRPr/>
          </a:p>
          <a:p>
            <a:pPr indent="-285750" lvl="1" marL="742950" rtl="0" algn="l">
              <a:lnSpc>
                <a:spcPct val="100000"/>
              </a:lnSpc>
              <a:spcBef>
                <a:spcPts val="480"/>
              </a:spcBef>
              <a:spcAft>
                <a:spcPts val="0"/>
              </a:spcAft>
              <a:buClr>
                <a:srgbClr val="222222"/>
              </a:buClr>
              <a:buSzPts val="2400"/>
              <a:buFont typeface="Arial"/>
              <a:buChar char="–"/>
            </a:pPr>
            <a:r>
              <a:rPr lang="en-US" sz="2400"/>
              <a:t>No data entry</a:t>
            </a:r>
            <a:endParaRPr/>
          </a:p>
          <a:p>
            <a:pPr indent="-285750" lvl="1" marL="742950" rtl="0" algn="l">
              <a:lnSpc>
                <a:spcPct val="100000"/>
              </a:lnSpc>
              <a:spcBef>
                <a:spcPts val="480"/>
              </a:spcBef>
              <a:spcAft>
                <a:spcPts val="0"/>
              </a:spcAft>
              <a:buClr>
                <a:srgbClr val="222222"/>
              </a:buClr>
              <a:buSzPts val="2400"/>
              <a:buFont typeface="Arial"/>
              <a:buChar char="–"/>
            </a:pPr>
            <a:r>
              <a:rPr lang="en-US" sz="2400"/>
              <a:t>Not permitted in primary key</a:t>
            </a:r>
            <a:endParaRPr/>
          </a:p>
          <a:p>
            <a:pPr indent="-285750" lvl="1" marL="742950" rtl="0" algn="l">
              <a:lnSpc>
                <a:spcPct val="100000"/>
              </a:lnSpc>
              <a:spcBef>
                <a:spcPts val="480"/>
              </a:spcBef>
              <a:spcAft>
                <a:spcPts val="0"/>
              </a:spcAft>
              <a:buClr>
                <a:srgbClr val="222222"/>
              </a:buClr>
              <a:buSzPts val="2400"/>
              <a:buFont typeface="Arial"/>
              <a:buChar char="–"/>
            </a:pPr>
            <a:r>
              <a:rPr lang="en-US" sz="2400"/>
              <a:t>Should be avoided in other attributes</a:t>
            </a:r>
            <a:endParaRPr/>
          </a:p>
          <a:p>
            <a:pPr indent="-285750" lvl="1" marL="742950" rtl="0" algn="l">
              <a:lnSpc>
                <a:spcPct val="100000"/>
              </a:lnSpc>
              <a:spcBef>
                <a:spcPts val="480"/>
              </a:spcBef>
              <a:spcAft>
                <a:spcPts val="0"/>
              </a:spcAft>
              <a:buClr>
                <a:srgbClr val="222222"/>
              </a:buClr>
              <a:buSzPts val="2400"/>
              <a:buFont typeface="Arial"/>
              <a:buChar char="–"/>
            </a:pPr>
            <a:r>
              <a:rPr lang="en-US" sz="2400"/>
              <a:t>Can represent:</a:t>
            </a:r>
            <a:endParaRPr/>
          </a:p>
          <a:p>
            <a:pPr indent="-228600" lvl="2" marL="1143000" rtl="0" algn="l">
              <a:lnSpc>
                <a:spcPct val="100000"/>
              </a:lnSpc>
              <a:spcBef>
                <a:spcPts val="480"/>
              </a:spcBef>
              <a:spcAft>
                <a:spcPts val="0"/>
              </a:spcAft>
              <a:buClr>
                <a:srgbClr val="222222"/>
              </a:buClr>
              <a:buSzPts val="2400"/>
              <a:buFont typeface="Arial"/>
              <a:buChar char="•"/>
            </a:pPr>
            <a:r>
              <a:rPr lang="en-US"/>
              <a:t>An unknown attribute value</a:t>
            </a:r>
            <a:endParaRPr/>
          </a:p>
          <a:p>
            <a:pPr indent="-228600" lvl="2" marL="1143000" rtl="0" algn="l">
              <a:lnSpc>
                <a:spcPct val="100000"/>
              </a:lnSpc>
              <a:spcBef>
                <a:spcPts val="480"/>
              </a:spcBef>
              <a:spcAft>
                <a:spcPts val="0"/>
              </a:spcAft>
              <a:buClr>
                <a:srgbClr val="222222"/>
              </a:buClr>
              <a:buSzPts val="2400"/>
              <a:buFont typeface="Arial"/>
              <a:buChar char="•"/>
            </a:pPr>
            <a:r>
              <a:rPr lang="en-US"/>
              <a:t>A known, but missing, attribute value</a:t>
            </a:r>
            <a:endParaRPr/>
          </a:p>
          <a:p>
            <a:pPr indent="-228600" lvl="2" marL="1143000" rtl="0" algn="l">
              <a:lnSpc>
                <a:spcPct val="100000"/>
              </a:lnSpc>
              <a:spcBef>
                <a:spcPts val="480"/>
              </a:spcBef>
              <a:spcAft>
                <a:spcPts val="0"/>
              </a:spcAft>
              <a:buClr>
                <a:srgbClr val="222222"/>
              </a:buClr>
              <a:buSzPts val="2400"/>
              <a:buFont typeface="Arial"/>
              <a:buChar char="•"/>
            </a:pPr>
            <a:r>
              <a:rPr lang="en-US"/>
              <a:t>A “not applicable” condition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2"/>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60" name="Google Shape;160;p12"/>
          <p:cNvSpPr txBox="1"/>
          <p:nvPr>
            <p:ph type="title"/>
          </p:nvPr>
        </p:nvSpPr>
        <p:spPr>
          <a:xfrm>
            <a:off x="685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Keys (cont’d.)</a:t>
            </a:r>
            <a:endParaRPr/>
          </a:p>
        </p:txBody>
      </p:sp>
      <p:sp>
        <p:nvSpPr>
          <p:cNvPr id="161" name="Google Shape;161;p12"/>
          <p:cNvSpPr txBox="1"/>
          <p:nvPr>
            <p:ph idx="1" type="body"/>
          </p:nvPr>
        </p:nvSpPr>
        <p:spPr>
          <a:xfrm>
            <a:off x="533400" y="1524000"/>
            <a:ext cx="77724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b="1" lang="en-US"/>
              <a:t>Nulls</a:t>
            </a:r>
            <a:r>
              <a:rPr lang="en-US"/>
              <a:t> (cont’d.)</a:t>
            </a:r>
            <a:endParaRPr/>
          </a:p>
          <a:p>
            <a:pPr indent="-285750" lvl="1" marL="742950" rtl="0" algn="l">
              <a:lnSpc>
                <a:spcPct val="100000"/>
              </a:lnSpc>
              <a:spcBef>
                <a:spcPts val="480"/>
              </a:spcBef>
              <a:spcAft>
                <a:spcPts val="0"/>
              </a:spcAft>
              <a:buClr>
                <a:srgbClr val="222222"/>
              </a:buClr>
              <a:buSzPts val="2400"/>
              <a:buFont typeface="Arial"/>
              <a:buChar char="–"/>
            </a:pPr>
            <a:r>
              <a:rPr lang="en-US" sz="2400"/>
              <a:t>Can create problems when functions such as COUNT, AVERAGE, and SUM are used</a:t>
            </a:r>
            <a:endParaRPr/>
          </a:p>
          <a:p>
            <a:pPr indent="-285750" lvl="1" marL="742950" rtl="0" algn="l">
              <a:lnSpc>
                <a:spcPct val="100000"/>
              </a:lnSpc>
              <a:spcBef>
                <a:spcPts val="480"/>
              </a:spcBef>
              <a:spcAft>
                <a:spcPts val="0"/>
              </a:spcAft>
              <a:buClr>
                <a:srgbClr val="222222"/>
              </a:buClr>
              <a:buSzPts val="2400"/>
              <a:buFont typeface="Arial"/>
              <a:buChar char="–"/>
            </a:pPr>
            <a:r>
              <a:rPr lang="en-US" sz="2400"/>
              <a:t>Can create logical problems when relational tables are linked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3"/>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67" name="Google Shape;167;p13"/>
          <p:cNvSpPr txBox="1"/>
          <p:nvPr>
            <p:ph type="title"/>
          </p:nvPr>
        </p:nvSpPr>
        <p:spPr>
          <a:xfrm>
            <a:off x="685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Keys (cont’d.)</a:t>
            </a:r>
            <a:endParaRPr/>
          </a:p>
        </p:txBody>
      </p:sp>
      <p:sp>
        <p:nvSpPr>
          <p:cNvPr id="168" name="Google Shape;168;p13"/>
          <p:cNvSpPr txBox="1"/>
          <p:nvPr>
            <p:ph idx="1" type="body"/>
          </p:nvPr>
        </p:nvSpPr>
        <p:spPr>
          <a:xfrm>
            <a:off x="533400" y="1524000"/>
            <a:ext cx="7772400" cy="4724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Controlled redundancy</a:t>
            </a:r>
            <a:endParaRPr/>
          </a:p>
          <a:p>
            <a:pPr indent="-285750" lvl="1" marL="742950" rtl="0" algn="l">
              <a:lnSpc>
                <a:spcPct val="100000"/>
              </a:lnSpc>
              <a:spcBef>
                <a:spcPts val="520"/>
              </a:spcBef>
              <a:spcAft>
                <a:spcPts val="0"/>
              </a:spcAft>
              <a:buClr>
                <a:srgbClr val="222222"/>
              </a:buClr>
              <a:buSzPts val="2600"/>
              <a:buFont typeface="Arial"/>
              <a:buChar char="–"/>
            </a:pPr>
            <a:r>
              <a:rPr lang="en-US"/>
              <a:t>Makes the relational database work</a:t>
            </a:r>
            <a:endParaRPr/>
          </a:p>
          <a:p>
            <a:pPr indent="-285750" lvl="1" marL="742950" rtl="0" algn="l">
              <a:lnSpc>
                <a:spcPct val="100000"/>
              </a:lnSpc>
              <a:spcBef>
                <a:spcPts val="520"/>
              </a:spcBef>
              <a:spcAft>
                <a:spcPts val="0"/>
              </a:spcAft>
              <a:buClr>
                <a:srgbClr val="222222"/>
              </a:buClr>
              <a:buSzPts val="2600"/>
              <a:buFont typeface="Arial"/>
              <a:buChar char="–"/>
            </a:pPr>
            <a:r>
              <a:rPr lang="en-US"/>
              <a:t>Tables within the database share common attributes </a:t>
            </a:r>
            <a:endParaRPr/>
          </a:p>
          <a:p>
            <a:pPr indent="-228600" lvl="2" marL="1143000" rtl="0" algn="l">
              <a:lnSpc>
                <a:spcPct val="100000"/>
              </a:lnSpc>
              <a:spcBef>
                <a:spcPts val="480"/>
              </a:spcBef>
              <a:spcAft>
                <a:spcPts val="0"/>
              </a:spcAft>
              <a:buClr>
                <a:srgbClr val="222222"/>
              </a:buClr>
              <a:buSzPts val="2400"/>
              <a:buFont typeface="Arial"/>
              <a:buChar char="•"/>
            </a:pPr>
            <a:r>
              <a:rPr lang="en-US"/>
              <a:t>Enables tables to be linked together</a:t>
            </a:r>
            <a:endParaRPr/>
          </a:p>
          <a:p>
            <a:pPr indent="-285750" lvl="1" marL="742950" rtl="0" algn="l">
              <a:lnSpc>
                <a:spcPct val="100000"/>
              </a:lnSpc>
              <a:spcBef>
                <a:spcPts val="520"/>
              </a:spcBef>
              <a:spcAft>
                <a:spcPts val="0"/>
              </a:spcAft>
              <a:buClr>
                <a:srgbClr val="222222"/>
              </a:buClr>
              <a:buSzPts val="2600"/>
              <a:buFont typeface="Arial"/>
              <a:buChar char="–"/>
            </a:pPr>
            <a:r>
              <a:rPr lang="en-US"/>
              <a:t>Multiple occurrences of values not redundant when required to make the relationship work</a:t>
            </a:r>
            <a:endParaRPr/>
          </a:p>
          <a:p>
            <a:pPr indent="-285750" lvl="1" marL="742950" rtl="0" algn="l">
              <a:lnSpc>
                <a:spcPct val="100000"/>
              </a:lnSpc>
              <a:spcBef>
                <a:spcPts val="520"/>
              </a:spcBef>
              <a:spcAft>
                <a:spcPts val="0"/>
              </a:spcAft>
              <a:buClr>
                <a:srgbClr val="222222"/>
              </a:buClr>
              <a:buSzPts val="2600"/>
              <a:buFont typeface="Arial"/>
              <a:buChar char="–"/>
            </a:pPr>
            <a:r>
              <a:rPr lang="en-US"/>
              <a:t>Redundancy exists only when there is unnecessary duplication of attribute values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4"/>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Fig03-02.bmp" id="174" name="Google Shape;174;p14"/>
          <p:cNvPicPr preferRelativeResize="0"/>
          <p:nvPr/>
        </p:nvPicPr>
        <p:blipFill rotWithShape="1">
          <a:blip r:embed="rId3">
            <a:alphaModFix/>
          </a:blip>
          <a:srcRect b="0" l="0" r="0" t="0"/>
          <a:stretch/>
        </p:blipFill>
        <p:spPr>
          <a:xfrm>
            <a:off x="493713" y="914400"/>
            <a:ext cx="8269287" cy="449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Fig03-03.bmp" id="180" name="Google Shape;180;p15"/>
          <p:cNvPicPr preferRelativeResize="0"/>
          <p:nvPr/>
        </p:nvPicPr>
        <p:blipFill rotWithShape="1">
          <a:blip r:embed="rId3">
            <a:alphaModFix/>
          </a:blip>
          <a:srcRect b="0" l="0" r="0" t="0"/>
          <a:stretch/>
        </p:blipFill>
        <p:spPr>
          <a:xfrm>
            <a:off x="1600200" y="1447800"/>
            <a:ext cx="5943600" cy="35544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6"/>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86" name="Google Shape;186;p16"/>
          <p:cNvSpPr txBox="1"/>
          <p:nvPr>
            <p:ph type="title"/>
          </p:nvPr>
        </p:nvSpPr>
        <p:spPr>
          <a:xfrm>
            <a:off x="685800" y="5334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Keys (cont’d.)</a:t>
            </a:r>
            <a:endParaRPr/>
          </a:p>
        </p:txBody>
      </p:sp>
      <p:sp>
        <p:nvSpPr>
          <p:cNvPr id="187" name="Google Shape;187;p16"/>
          <p:cNvSpPr txBox="1"/>
          <p:nvPr>
            <p:ph idx="1" type="body"/>
          </p:nvPr>
        </p:nvSpPr>
        <p:spPr>
          <a:xfrm>
            <a:off x="457200" y="18288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b="1" lang="en-US"/>
              <a:t>Foreign</a:t>
            </a:r>
            <a:r>
              <a:rPr lang="en-US"/>
              <a:t> </a:t>
            </a:r>
            <a:r>
              <a:rPr b="1" lang="en-US"/>
              <a:t>key</a:t>
            </a:r>
            <a:r>
              <a:rPr lang="en-US"/>
              <a:t> (</a:t>
            </a:r>
            <a:r>
              <a:rPr b="1" lang="en-US"/>
              <a:t>FK</a:t>
            </a:r>
            <a:r>
              <a:rPr lang="en-US"/>
              <a:t>) </a:t>
            </a:r>
            <a:endParaRPr/>
          </a:p>
          <a:p>
            <a:pPr indent="-285750" lvl="1" marL="742950" rtl="0" algn="l">
              <a:lnSpc>
                <a:spcPct val="100000"/>
              </a:lnSpc>
              <a:spcBef>
                <a:spcPts val="520"/>
              </a:spcBef>
              <a:spcAft>
                <a:spcPts val="0"/>
              </a:spcAft>
              <a:buClr>
                <a:srgbClr val="222222"/>
              </a:buClr>
              <a:buSzPts val="2600"/>
              <a:buFont typeface="Arial"/>
              <a:buChar char="–"/>
            </a:pPr>
            <a:r>
              <a:rPr lang="en-US"/>
              <a:t>An attribute whose values match primary key values in the related table</a:t>
            </a:r>
            <a:endParaRPr/>
          </a:p>
          <a:p>
            <a:pPr indent="-342900" lvl="0" marL="342900" rtl="0" algn="l">
              <a:lnSpc>
                <a:spcPct val="100000"/>
              </a:lnSpc>
              <a:spcBef>
                <a:spcPts val="560"/>
              </a:spcBef>
              <a:spcAft>
                <a:spcPts val="0"/>
              </a:spcAft>
              <a:buClr>
                <a:srgbClr val="222222"/>
              </a:buClr>
              <a:buSzPts val="2800"/>
              <a:buFont typeface="Arial"/>
              <a:buChar char="•"/>
            </a:pPr>
            <a:r>
              <a:rPr b="1" lang="en-US"/>
              <a:t>Referential</a:t>
            </a:r>
            <a:r>
              <a:rPr lang="en-US"/>
              <a:t> </a:t>
            </a:r>
            <a:r>
              <a:rPr b="1" lang="en-US"/>
              <a:t>integrity</a:t>
            </a:r>
            <a:r>
              <a:rPr lang="en-US"/>
              <a:t> </a:t>
            </a:r>
            <a:endParaRPr/>
          </a:p>
          <a:p>
            <a:pPr indent="-285750" lvl="1" marL="742950" rtl="0" algn="l">
              <a:lnSpc>
                <a:spcPct val="100000"/>
              </a:lnSpc>
              <a:spcBef>
                <a:spcPts val="520"/>
              </a:spcBef>
              <a:spcAft>
                <a:spcPts val="0"/>
              </a:spcAft>
              <a:buClr>
                <a:srgbClr val="222222"/>
              </a:buClr>
              <a:buSzPts val="2600"/>
              <a:buFont typeface="Arial"/>
              <a:buChar char="–"/>
            </a:pPr>
            <a:r>
              <a:rPr lang="en-US"/>
              <a:t>FK contains a value that refers to an existing valid tuple (row) in another relation</a:t>
            </a:r>
            <a:endParaRPr/>
          </a:p>
          <a:p>
            <a:pPr indent="-342900" lvl="0" marL="342900" rtl="0" algn="l">
              <a:lnSpc>
                <a:spcPct val="100000"/>
              </a:lnSpc>
              <a:spcBef>
                <a:spcPts val="560"/>
              </a:spcBef>
              <a:spcAft>
                <a:spcPts val="0"/>
              </a:spcAft>
              <a:buClr>
                <a:srgbClr val="222222"/>
              </a:buClr>
              <a:buSzPts val="2800"/>
              <a:buFont typeface="Arial"/>
              <a:buChar char="•"/>
            </a:pPr>
            <a:r>
              <a:rPr b="1" lang="en-US"/>
              <a:t>Secondary</a:t>
            </a:r>
            <a:r>
              <a:rPr lang="en-US"/>
              <a:t> </a:t>
            </a:r>
            <a:r>
              <a:rPr b="1" lang="en-US"/>
              <a:t>key</a:t>
            </a:r>
            <a:r>
              <a:rPr lang="en-US"/>
              <a:t> </a:t>
            </a:r>
            <a:endParaRPr/>
          </a:p>
          <a:p>
            <a:pPr indent="-285750" lvl="1" marL="742950" rtl="0" algn="l">
              <a:lnSpc>
                <a:spcPct val="100000"/>
              </a:lnSpc>
              <a:spcBef>
                <a:spcPts val="520"/>
              </a:spcBef>
              <a:spcAft>
                <a:spcPts val="0"/>
              </a:spcAft>
              <a:buClr>
                <a:srgbClr val="222222"/>
              </a:buClr>
              <a:buSzPts val="2600"/>
              <a:buFont typeface="Arial"/>
              <a:buChar char="–"/>
            </a:pPr>
            <a:r>
              <a:rPr lang="en-US"/>
              <a:t>Key used strictly for data retrieval purposes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7"/>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Tbl03-03.bmp" id="193" name="Google Shape;193;p17"/>
          <p:cNvPicPr preferRelativeResize="0"/>
          <p:nvPr/>
        </p:nvPicPr>
        <p:blipFill rotWithShape="1">
          <a:blip r:embed="rId3">
            <a:alphaModFix/>
          </a:blip>
          <a:srcRect b="0" l="0" r="0" t="0"/>
          <a:stretch/>
        </p:blipFill>
        <p:spPr>
          <a:xfrm>
            <a:off x="533400" y="1828800"/>
            <a:ext cx="8091488" cy="259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8"/>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99" name="Google Shape;199;p18"/>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Integrity Rules</a:t>
            </a:r>
            <a:endParaRPr/>
          </a:p>
        </p:txBody>
      </p:sp>
      <p:sp>
        <p:nvSpPr>
          <p:cNvPr id="200" name="Google Shape;200;p18"/>
          <p:cNvSpPr txBox="1"/>
          <p:nvPr>
            <p:ph idx="1" type="body"/>
          </p:nvPr>
        </p:nvSpPr>
        <p:spPr>
          <a:xfrm>
            <a:off x="4572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Many RDBMs enforce integrity rules automatically</a:t>
            </a:r>
            <a:endParaRPr/>
          </a:p>
          <a:p>
            <a:pPr indent="-342900" lvl="0" marL="342900" rtl="0" algn="l">
              <a:lnSpc>
                <a:spcPct val="100000"/>
              </a:lnSpc>
              <a:spcBef>
                <a:spcPts val="560"/>
              </a:spcBef>
              <a:spcAft>
                <a:spcPts val="0"/>
              </a:spcAft>
              <a:buClr>
                <a:srgbClr val="222222"/>
              </a:buClr>
              <a:buSzPts val="2800"/>
              <a:buFont typeface="Arial"/>
              <a:buChar char="•"/>
            </a:pPr>
            <a:r>
              <a:rPr lang="en-US"/>
              <a:t>Safer to ensure that application design conforms to entity and referential integrity rules </a:t>
            </a:r>
            <a:endParaRPr/>
          </a:p>
          <a:p>
            <a:pPr indent="-342900" lvl="0" marL="342900" rtl="0" algn="l">
              <a:lnSpc>
                <a:spcPct val="100000"/>
              </a:lnSpc>
              <a:spcBef>
                <a:spcPts val="560"/>
              </a:spcBef>
              <a:spcAft>
                <a:spcPts val="0"/>
              </a:spcAft>
              <a:buClr>
                <a:srgbClr val="222222"/>
              </a:buClr>
              <a:buSzPts val="2800"/>
              <a:buFont typeface="Arial"/>
              <a:buChar char="•"/>
            </a:pPr>
            <a:r>
              <a:rPr lang="en-US"/>
              <a:t>Designers use </a:t>
            </a:r>
            <a:r>
              <a:rPr b="1" lang="en-US"/>
              <a:t>flags</a:t>
            </a:r>
            <a:r>
              <a:rPr lang="en-US"/>
              <a:t> to avoid nulls</a:t>
            </a:r>
            <a:endParaRPr/>
          </a:p>
          <a:p>
            <a:pPr indent="-285750" lvl="1" marL="742950" rtl="0" algn="l">
              <a:lnSpc>
                <a:spcPct val="100000"/>
              </a:lnSpc>
              <a:spcBef>
                <a:spcPts val="520"/>
              </a:spcBef>
              <a:spcAft>
                <a:spcPts val="0"/>
              </a:spcAft>
              <a:buClr>
                <a:srgbClr val="222222"/>
              </a:buClr>
              <a:buSzPts val="2600"/>
              <a:buFont typeface="Arial"/>
              <a:buChar char="–"/>
            </a:pPr>
            <a:r>
              <a:rPr lang="en-US"/>
              <a:t>Flags indicate absence of some value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Tbl03-04.bmp" id="206" name="Google Shape;206;p19"/>
          <p:cNvPicPr preferRelativeResize="0"/>
          <p:nvPr/>
        </p:nvPicPr>
        <p:blipFill rotWithShape="1">
          <a:blip r:embed="rId3">
            <a:alphaModFix/>
          </a:blip>
          <a:srcRect b="0" l="0" r="0" t="0"/>
          <a:stretch/>
        </p:blipFill>
        <p:spPr>
          <a:xfrm>
            <a:off x="304800" y="533400"/>
            <a:ext cx="8610600" cy="4260850"/>
          </a:xfrm>
          <a:prstGeom prst="rect">
            <a:avLst/>
          </a:prstGeom>
          <a:noFill/>
          <a:ln>
            <a:noFill/>
          </a:ln>
        </p:spPr>
      </p:pic>
      <p:pic>
        <p:nvPicPr>
          <p:cNvPr descr="Tbl03-05.bmp" id="207" name="Google Shape;207;p19"/>
          <p:cNvPicPr preferRelativeResize="0"/>
          <p:nvPr/>
        </p:nvPicPr>
        <p:blipFill rotWithShape="1">
          <a:blip r:embed="rId4">
            <a:alphaModFix/>
          </a:blip>
          <a:srcRect b="0" l="0" r="0" t="0"/>
          <a:stretch/>
        </p:blipFill>
        <p:spPr>
          <a:xfrm>
            <a:off x="304800" y="4953000"/>
            <a:ext cx="8653463" cy="106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Fig03-04.bmp" id="213" name="Google Shape;213;p20"/>
          <p:cNvPicPr preferRelativeResize="0"/>
          <p:nvPr/>
        </p:nvPicPr>
        <p:blipFill rotWithShape="1">
          <a:blip r:embed="rId3">
            <a:alphaModFix/>
          </a:blip>
          <a:srcRect b="0" l="0" r="0" t="0"/>
          <a:stretch/>
        </p:blipFill>
        <p:spPr>
          <a:xfrm>
            <a:off x="533400" y="838200"/>
            <a:ext cx="7962900" cy="457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00" name="Google Shape;100;p2"/>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Objectives</a:t>
            </a:r>
            <a:endParaRPr/>
          </a:p>
        </p:txBody>
      </p:sp>
      <p:sp>
        <p:nvSpPr>
          <p:cNvPr id="101" name="Google Shape;101;p2"/>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17500" lvl="0" marL="342900" rtl="0" algn="l">
              <a:lnSpc>
                <a:spcPct val="100000"/>
              </a:lnSpc>
              <a:spcBef>
                <a:spcPts val="0"/>
              </a:spcBef>
              <a:spcAft>
                <a:spcPts val="0"/>
              </a:spcAft>
              <a:buClr>
                <a:srgbClr val="222222"/>
              </a:buClr>
              <a:buSzPts val="2400"/>
              <a:buFont typeface="Arial"/>
              <a:buChar char="•"/>
            </a:pPr>
            <a:r>
              <a:rPr lang="en-US" sz="2400"/>
              <a:t>In this chapter, students will learn:</a:t>
            </a:r>
            <a:endParaRPr sz="2400"/>
          </a:p>
          <a:p>
            <a:pPr indent="-260350" lvl="1" marL="742950" rtl="0" algn="l">
              <a:lnSpc>
                <a:spcPct val="100000"/>
              </a:lnSpc>
              <a:spcBef>
                <a:spcPts val="520"/>
              </a:spcBef>
              <a:spcAft>
                <a:spcPts val="0"/>
              </a:spcAft>
              <a:buClr>
                <a:srgbClr val="222222"/>
              </a:buClr>
              <a:buSzPts val="2200"/>
              <a:buFont typeface="Arial"/>
              <a:buChar char="–"/>
            </a:pPr>
            <a:r>
              <a:rPr lang="en-US" sz="2200"/>
              <a:t>That the relational database model offers a logical view of data</a:t>
            </a:r>
            <a:endParaRPr sz="2200"/>
          </a:p>
          <a:p>
            <a:pPr indent="-260350" lvl="1" marL="742950" rtl="0" algn="l">
              <a:lnSpc>
                <a:spcPct val="100000"/>
              </a:lnSpc>
              <a:spcBef>
                <a:spcPts val="520"/>
              </a:spcBef>
              <a:spcAft>
                <a:spcPts val="0"/>
              </a:spcAft>
              <a:buClr>
                <a:srgbClr val="222222"/>
              </a:buClr>
              <a:buSzPts val="2200"/>
              <a:buFont typeface="Arial"/>
              <a:buChar char="–"/>
            </a:pPr>
            <a:r>
              <a:rPr lang="en-US" sz="2200"/>
              <a:t>About the relational model’s basic component: relations</a:t>
            </a:r>
            <a:endParaRPr sz="2200"/>
          </a:p>
          <a:p>
            <a:pPr indent="-260350" lvl="1" marL="742950" rtl="0" algn="l">
              <a:lnSpc>
                <a:spcPct val="100000"/>
              </a:lnSpc>
              <a:spcBef>
                <a:spcPts val="520"/>
              </a:spcBef>
              <a:spcAft>
                <a:spcPts val="0"/>
              </a:spcAft>
              <a:buClr>
                <a:srgbClr val="222222"/>
              </a:buClr>
              <a:buSzPts val="2200"/>
              <a:buFont typeface="Arial"/>
              <a:buChar char="–"/>
            </a:pPr>
            <a:r>
              <a:rPr lang="en-US" sz="2200"/>
              <a:t>That relations are logical constructs composed of rows (tuples) and columns (attributes)</a:t>
            </a:r>
            <a:endParaRPr sz="2200"/>
          </a:p>
          <a:p>
            <a:pPr indent="-260350" lvl="1" marL="742950" rtl="0" algn="l">
              <a:lnSpc>
                <a:spcPct val="100000"/>
              </a:lnSpc>
              <a:spcBef>
                <a:spcPts val="520"/>
              </a:spcBef>
              <a:spcAft>
                <a:spcPts val="0"/>
              </a:spcAft>
              <a:buClr>
                <a:srgbClr val="222222"/>
              </a:buClr>
              <a:buSzPts val="2200"/>
              <a:buFont typeface="Arial"/>
              <a:buChar char="–"/>
            </a:pPr>
            <a:r>
              <a:rPr lang="en-US" sz="2200"/>
              <a:t>That relations are implemented as tables in a relational DBMS</a:t>
            </a:r>
            <a:endParaRPr sz="2200"/>
          </a:p>
          <a:p>
            <a:pPr indent="-311150" lvl="1" marL="742950" rtl="0" algn="l">
              <a:lnSpc>
                <a:spcPct val="100000"/>
              </a:lnSpc>
              <a:spcBef>
                <a:spcPts val="0"/>
              </a:spcBef>
              <a:spcAft>
                <a:spcPts val="0"/>
              </a:spcAft>
              <a:buSzPts val="2200"/>
              <a:buChar char="–"/>
            </a:pPr>
            <a:r>
              <a:rPr lang="en-US" sz="2200"/>
              <a:t>About relational database operators, the data dictionary, and the system catalog</a:t>
            </a:r>
            <a:endParaRPr sz="2200"/>
          </a:p>
          <a:p>
            <a:pPr indent="-311150" lvl="1" marL="742950" rtl="0" algn="l">
              <a:lnSpc>
                <a:spcPct val="100000"/>
              </a:lnSpc>
              <a:spcBef>
                <a:spcPts val="520"/>
              </a:spcBef>
              <a:spcAft>
                <a:spcPts val="0"/>
              </a:spcAft>
              <a:buSzPts val="2200"/>
              <a:buChar char="–"/>
            </a:pPr>
            <a:r>
              <a:rPr lang="en-US" sz="2200"/>
              <a:t>How data redundancy is handled in the relational database model</a:t>
            </a:r>
            <a:endParaRPr sz="2200"/>
          </a:p>
          <a:p>
            <a:pPr indent="-311150" lvl="1" marL="742950" rtl="0" algn="l">
              <a:lnSpc>
                <a:spcPct val="100000"/>
              </a:lnSpc>
              <a:spcBef>
                <a:spcPts val="520"/>
              </a:spcBef>
              <a:spcAft>
                <a:spcPts val="0"/>
              </a:spcAft>
              <a:buSzPts val="2200"/>
              <a:buChar char="–"/>
            </a:pPr>
            <a:r>
              <a:rPr lang="en-US" sz="2200"/>
              <a:t>Why indexing is important</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19" name="Google Shape;219;p21"/>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Relational Set Operators</a:t>
            </a:r>
            <a:endParaRPr/>
          </a:p>
        </p:txBody>
      </p:sp>
      <p:sp>
        <p:nvSpPr>
          <p:cNvPr id="220" name="Google Shape;220;p21"/>
          <p:cNvSpPr txBox="1"/>
          <p:nvPr>
            <p:ph idx="1" type="body"/>
          </p:nvPr>
        </p:nvSpPr>
        <p:spPr>
          <a:xfrm>
            <a:off x="457200" y="1676400"/>
            <a:ext cx="86868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000"/>
              <a:buFont typeface="Arial"/>
              <a:buChar char="•"/>
            </a:pPr>
            <a:r>
              <a:rPr b="1" lang="en-US" sz="2000"/>
              <a:t>Relational algebra </a:t>
            </a:r>
            <a:endParaRPr/>
          </a:p>
          <a:p>
            <a:pPr indent="-285750" lvl="1" marL="742950" rtl="0" algn="l">
              <a:lnSpc>
                <a:spcPct val="100000"/>
              </a:lnSpc>
              <a:spcBef>
                <a:spcPts val="800"/>
              </a:spcBef>
              <a:spcAft>
                <a:spcPts val="0"/>
              </a:spcAft>
              <a:buClr>
                <a:srgbClr val="222222"/>
              </a:buClr>
              <a:buSzPts val="2000"/>
              <a:buFont typeface="Arial"/>
              <a:buChar char="–"/>
            </a:pPr>
            <a:r>
              <a:rPr lang="en-US" sz="2000"/>
              <a:t>Defines theoretical way of manipulating table contents using relational operators</a:t>
            </a:r>
            <a:endParaRPr sz="2000"/>
          </a:p>
          <a:p>
            <a:pPr indent="-285750" lvl="1" marL="742950" rtl="0" algn="l">
              <a:lnSpc>
                <a:spcPct val="100000"/>
              </a:lnSpc>
              <a:spcBef>
                <a:spcPts val="800"/>
              </a:spcBef>
              <a:spcAft>
                <a:spcPts val="0"/>
              </a:spcAft>
              <a:buClr>
                <a:srgbClr val="FF0000"/>
              </a:buClr>
              <a:buSzPts val="2000"/>
              <a:buFont typeface="Arial"/>
              <a:buChar char="–"/>
            </a:pPr>
            <a:r>
              <a:rPr lang="en-US" sz="2000">
                <a:solidFill>
                  <a:srgbClr val="FF0000"/>
                </a:solidFill>
              </a:rPr>
              <a:t>To be considered minimally relational, the DBMS must support the key relational operators SELECT, PROJECT and JOIN. Very few DBMSs are capable of supporting all eight relational operators.</a:t>
            </a:r>
            <a:endParaRPr/>
          </a:p>
          <a:p>
            <a:pPr indent="-285750" lvl="1" marL="742950" rtl="0" algn="l">
              <a:lnSpc>
                <a:spcPct val="100000"/>
              </a:lnSpc>
              <a:spcBef>
                <a:spcPts val="800"/>
              </a:spcBef>
              <a:spcAft>
                <a:spcPts val="0"/>
              </a:spcAft>
              <a:buClr>
                <a:srgbClr val="222222"/>
              </a:buClr>
              <a:buSzPts val="2000"/>
              <a:buFont typeface="Arial"/>
              <a:buChar char="–"/>
            </a:pPr>
            <a:r>
              <a:rPr lang="en-US" sz="2000"/>
              <a:t>Use of relational algebra operators on existing relations produces new relations:</a:t>
            </a:r>
            <a:endParaRPr/>
          </a:p>
          <a:p>
            <a:pPr indent="-133350" lvl="1" marL="742950" rtl="0" algn="l">
              <a:lnSpc>
                <a:spcPct val="100000"/>
              </a:lnSpc>
              <a:spcBef>
                <a:spcPts val="960"/>
              </a:spcBef>
              <a:spcAft>
                <a:spcPts val="0"/>
              </a:spcAft>
              <a:buClr>
                <a:srgbClr val="222222"/>
              </a:buClr>
              <a:buSzPts val="2400"/>
              <a:buFont typeface="Arial"/>
              <a:buNone/>
            </a:pPr>
            <a:r>
              <a:t/>
            </a:r>
            <a:endParaRPr sz="2400"/>
          </a:p>
        </p:txBody>
      </p:sp>
      <p:graphicFrame>
        <p:nvGraphicFramePr>
          <p:cNvPr id="221" name="Google Shape;221;p21"/>
          <p:cNvGraphicFramePr/>
          <p:nvPr/>
        </p:nvGraphicFramePr>
        <p:xfrm>
          <a:off x="1524000" y="4724400"/>
          <a:ext cx="3000000" cy="3000000"/>
        </p:xfrm>
        <a:graphic>
          <a:graphicData uri="http://schemas.openxmlformats.org/drawingml/2006/table">
            <a:tbl>
              <a:tblPr>
                <a:noFill/>
                <a:tableStyleId>{18C58932-4F41-4E67-8B5E-AF4635CD6359}</a:tableStyleId>
              </a:tblPr>
              <a:tblGrid>
                <a:gridCol w="3048000"/>
                <a:gridCol w="3048000"/>
              </a:tblGrid>
              <a:tr h="371475">
                <a:tc>
                  <a:txBody>
                    <a:bodyPr/>
                    <a:lstStyle/>
                    <a:p>
                      <a:pPr indent="0" lvl="0" marL="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SELECT</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DIFFERENCE</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1475">
                <a:tc>
                  <a:txBody>
                    <a:bodyPr/>
                    <a:lstStyle/>
                    <a:p>
                      <a:pPr indent="0" lvl="0" marL="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PROJECT</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JOIN</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1475">
                <a:tc>
                  <a:txBody>
                    <a:bodyPr/>
                    <a:lstStyle/>
                    <a:p>
                      <a:pPr indent="0" lvl="0" marL="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UNION</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PRODUCT</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800">
                <a:tc>
                  <a:txBody>
                    <a:bodyPr/>
                    <a:lstStyle/>
                    <a:p>
                      <a:pPr indent="0" lvl="0" marL="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INTERSECT</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DIVIDE</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SET THEORY</a:t>
            </a:r>
            <a:endParaRPr/>
          </a:p>
        </p:txBody>
      </p:sp>
      <p:sp>
        <p:nvSpPr>
          <p:cNvPr id="227" name="Google Shape;227;p22"/>
          <p:cNvSpPr txBox="1"/>
          <p:nvPr>
            <p:ph idx="1" type="body"/>
          </p:nvPr>
        </p:nvSpPr>
        <p:spPr>
          <a:xfrm>
            <a:off x="533400" y="1676400"/>
            <a:ext cx="86106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FF0000"/>
              </a:buClr>
              <a:buSzPts val="2800"/>
              <a:buFont typeface="Arial"/>
              <a:buChar char="•"/>
            </a:pPr>
            <a:r>
              <a:rPr lang="en-US">
                <a:solidFill>
                  <a:srgbClr val="FF0000"/>
                </a:solidFill>
              </a:rPr>
              <a:t>Set theory is one of the most fundamental concepts in mathematics. The theory is based on the idea that elements have membership in a set. </a:t>
            </a:r>
            <a:endParaRPr>
              <a:solidFill>
                <a:srgbClr val="FF0000"/>
              </a:solidFill>
            </a:endParaRPr>
          </a:p>
        </p:txBody>
      </p:sp>
      <p:sp>
        <p:nvSpPr>
          <p:cNvPr id="228" name="Google Shape;228;p22"/>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229" name="Google Shape;229;p22"/>
          <p:cNvPicPr preferRelativeResize="0"/>
          <p:nvPr/>
        </p:nvPicPr>
        <p:blipFill rotWithShape="1">
          <a:blip r:embed="rId3">
            <a:alphaModFix/>
          </a:blip>
          <a:srcRect b="0" l="0" r="0" t="0"/>
          <a:stretch/>
        </p:blipFill>
        <p:spPr>
          <a:xfrm>
            <a:off x="1385887" y="3391525"/>
            <a:ext cx="6905625" cy="2628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SELECT (aka RESTRICT)</a:t>
            </a:r>
            <a:endParaRPr/>
          </a:p>
        </p:txBody>
      </p:sp>
      <p:sp>
        <p:nvSpPr>
          <p:cNvPr id="235" name="Google Shape;235;p23"/>
          <p:cNvSpPr txBox="1"/>
          <p:nvPr>
            <p:ph idx="1" type="body"/>
          </p:nvPr>
        </p:nvSpPr>
        <p:spPr>
          <a:xfrm>
            <a:off x="0" y="1676400"/>
            <a:ext cx="91440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FF0000"/>
              </a:buClr>
              <a:buSzPts val="1800"/>
              <a:buFont typeface="Arial"/>
              <a:buChar char="•"/>
            </a:pPr>
            <a:r>
              <a:rPr lang="en-US" sz="1800">
                <a:solidFill>
                  <a:srgbClr val="FF0000"/>
                </a:solidFill>
              </a:rPr>
              <a:t>The relational operator SELECT, also known as RESTRICT, can be used to list all of the row values, or it can return only those row values that match a specified criterion. In other words, SELECT returns a horizontal subset of a relation.</a:t>
            </a:r>
            <a:endParaRPr sz="1800">
              <a:solidFill>
                <a:srgbClr val="FF0000"/>
              </a:solidFill>
            </a:endParaRPr>
          </a:p>
        </p:txBody>
      </p:sp>
      <p:sp>
        <p:nvSpPr>
          <p:cNvPr id="236" name="Google Shape;236;p23"/>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Fig03-05.bmp" id="237" name="Google Shape;237;p23"/>
          <p:cNvPicPr preferRelativeResize="0"/>
          <p:nvPr/>
        </p:nvPicPr>
        <p:blipFill rotWithShape="1">
          <a:blip r:embed="rId3">
            <a:alphaModFix/>
          </a:blip>
          <a:srcRect b="0" l="0" r="0" t="0"/>
          <a:stretch/>
        </p:blipFill>
        <p:spPr>
          <a:xfrm>
            <a:off x="406400" y="2590800"/>
            <a:ext cx="8329613" cy="396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SELECT</a:t>
            </a:r>
            <a:endParaRPr/>
          </a:p>
        </p:txBody>
      </p:sp>
      <p:sp>
        <p:nvSpPr>
          <p:cNvPr id="243" name="Google Shape;243;p24"/>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id="244" name="Google Shape;244;p24"/>
          <p:cNvPicPr preferRelativeResize="0"/>
          <p:nvPr/>
        </p:nvPicPr>
        <p:blipFill rotWithShape="1">
          <a:blip r:embed="rId3">
            <a:alphaModFix/>
          </a:blip>
          <a:srcRect b="0" l="0" r="0" t="0"/>
          <a:stretch/>
        </p:blipFill>
        <p:spPr>
          <a:xfrm>
            <a:off x="457200" y="1219200"/>
            <a:ext cx="5562600" cy="1219200"/>
          </a:xfrm>
          <a:prstGeom prst="rect">
            <a:avLst/>
          </a:prstGeom>
          <a:noFill/>
          <a:ln>
            <a:noFill/>
          </a:ln>
        </p:spPr>
      </p:pic>
      <p:pic>
        <p:nvPicPr>
          <p:cNvPr id="245" name="Google Shape;245;p24"/>
          <p:cNvPicPr preferRelativeResize="0"/>
          <p:nvPr/>
        </p:nvPicPr>
        <p:blipFill rotWithShape="1">
          <a:blip r:embed="rId4">
            <a:alphaModFix/>
          </a:blip>
          <a:srcRect b="0" l="0" r="0" t="0"/>
          <a:stretch/>
        </p:blipFill>
        <p:spPr>
          <a:xfrm>
            <a:off x="1143000" y="2516188"/>
            <a:ext cx="6886575" cy="3122612"/>
          </a:xfrm>
          <a:prstGeom prst="rect">
            <a:avLst/>
          </a:prstGeom>
          <a:noFill/>
          <a:ln>
            <a:noFill/>
          </a:ln>
        </p:spPr>
      </p:pic>
      <p:pic>
        <p:nvPicPr>
          <p:cNvPr id="246" name="Google Shape;246;p24"/>
          <p:cNvPicPr preferRelativeResize="0"/>
          <p:nvPr/>
        </p:nvPicPr>
        <p:blipFill rotWithShape="1">
          <a:blip r:embed="rId5">
            <a:alphaModFix/>
          </a:blip>
          <a:srcRect b="0" l="0" r="0" t="0"/>
          <a:stretch/>
        </p:blipFill>
        <p:spPr>
          <a:xfrm>
            <a:off x="1143000" y="5718175"/>
            <a:ext cx="6886575" cy="1022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PROJECT</a:t>
            </a:r>
            <a:endParaRPr/>
          </a:p>
        </p:txBody>
      </p:sp>
      <p:sp>
        <p:nvSpPr>
          <p:cNvPr id="252" name="Google Shape;252;p25"/>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Fig03-06.bmp" id="253" name="Google Shape;253;p25"/>
          <p:cNvPicPr preferRelativeResize="0"/>
          <p:nvPr/>
        </p:nvPicPr>
        <p:blipFill rotWithShape="1">
          <a:blip r:embed="rId3">
            <a:alphaModFix/>
          </a:blip>
          <a:srcRect b="0" l="0" r="0" t="0"/>
          <a:stretch/>
        </p:blipFill>
        <p:spPr>
          <a:xfrm>
            <a:off x="1333500" y="2438400"/>
            <a:ext cx="6591300" cy="4262438"/>
          </a:xfrm>
          <a:prstGeom prst="rect">
            <a:avLst/>
          </a:prstGeom>
          <a:noFill/>
          <a:ln>
            <a:noFill/>
          </a:ln>
        </p:spPr>
      </p:pic>
      <p:sp>
        <p:nvSpPr>
          <p:cNvPr id="254" name="Google Shape;254;p25"/>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Helvetica Neue"/>
                <a:ea typeface="Helvetica Neue"/>
                <a:cs typeface="Helvetica Neue"/>
                <a:sym typeface="Helvetica Neue"/>
              </a:rPr>
              <a:t>defined as</a:t>
            </a:r>
            <a:r>
              <a:rPr b="0" i="0" lang="en-US" sz="600" u="none" cap="none" strike="noStrike">
                <a:solidFill>
                  <a:schemeClr val="dk1"/>
                </a:solidFill>
                <a:latin typeface="Arial"/>
                <a:ea typeface="Arial"/>
                <a:cs typeface="Arial"/>
                <a:sym typeface="Arial"/>
              </a:rPr>
              <a:t> </a:t>
            </a: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255" name="Google Shape;255;p25"/>
          <p:cNvSpPr txBox="1"/>
          <p:nvPr>
            <p:ph idx="1" type="body"/>
          </p:nvPr>
        </p:nvSpPr>
        <p:spPr>
          <a:xfrm>
            <a:off x="533400" y="15240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FF0000"/>
              </a:buClr>
              <a:buSzPts val="1800"/>
              <a:buFont typeface="Arial"/>
              <a:buChar char="•"/>
            </a:pPr>
            <a:r>
              <a:rPr lang="en-US" sz="1800">
                <a:solidFill>
                  <a:srgbClr val="FF0000"/>
                </a:solidFill>
              </a:rPr>
              <a:t>The PROJECT operator returns all values for selected attributes. In other words, PROJECT returns a vertical subset of a relation excluding any duplicates. </a:t>
            </a:r>
            <a:endParaRPr sz="180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6"/>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PROJECT</a:t>
            </a:r>
            <a:endParaRPr>
              <a:solidFill>
                <a:srgbClr val="FF0000"/>
              </a:solidFill>
            </a:endParaRPr>
          </a:p>
        </p:txBody>
      </p:sp>
      <p:sp>
        <p:nvSpPr>
          <p:cNvPr id="261" name="Google Shape;261;p26"/>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000"/>
              <a:buFont typeface="Arial"/>
              <a:buChar char="•"/>
            </a:pPr>
            <a:r>
              <a:rPr lang="en-US" sz="2000"/>
              <a:t>The PROJECT operator, denoted by Π, is formally defined as:</a:t>
            </a:r>
            <a:endParaRPr sz="2000"/>
          </a:p>
        </p:txBody>
      </p:sp>
      <p:sp>
        <p:nvSpPr>
          <p:cNvPr id="262" name="Google Shape;262;p26"/>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id="263" name="Google Shape;263;p26"/>
          <p:cNvPicPr preferRelativeResize="0"/>
          <p:nvPr/>
        </p:nvPicPr>
        <p:blipFill rotWithShape="1">
          <a:blip r:embed="rId3">
            <a:alphaModFix/>
          </a:blip>
          <a:srcRect b="0" l="0" r="0" t="0"/>
          <a:stretch/>
        </p:blipFill>
        <p:spPr>
          <a:xfrm>
            <a:off x="741363" y="2076450"/>
            <a:ext cx="2695575" cy="1123950"/>
          </a:xfrm>
          <a:prstGeom prst="rect">
            <a:avLst/>
          </a:prstGeom>
          <a:noFill/>
          <a:ln>
            <a:noFill/>
          </a:ln>
        </p:spPr>
      </p:pic>
      <p:pic>
        <p:nvPicPr>
          <p:cNvPr id="264" name="Google Shape;264;p26"/>
          <p:cNvPicPr preferRelativeResize="0"/>
          <p:nvPr/>
        </p:nvPicPr>
        <p:blipFill rotWithShape="1">
          <a:blip r:embed="rId4">
            <a:alphaModFix/>
          </a:blip>
          <a:srcRect b="0" l="0" r="0" t="0"/>
          <a:stretch/>
        </p:blipFill>
        <p:spPr>
          <a:xfrm>
            <a:off x="1752600" y="3233738"/>
            <a:ext cx="6400800" cy="3624262"/>
          </a:xfrm>
          <a:prstGeom prst="rect">
            <a:avLst/>
          </a:prstGeom>
          <a:noFill/>
          <a:ln>
            <a:noFill/>
          </a:ln>
        </p:spPr>
      </p:pic>
      <p:sp>
        <p:nvSpPr>
          <p:cNvPr id="265" name="Google Shape;265;p26"/>
          <p:cNvSpPr txBox="1"/>
          <p:nvPr/>
        </p:nvSpPr>
        <p:spPr>
          <a:xfrm>
            <a:off x="3726526" y="2348984"/>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88"/>
                </a:solidFill>
                <a:latin typeface="Consolas"/>
                <a:ea typeface="Consolas"/>
                <a:cs typeface="Consolas"/>
                <a:sym typeface="Consolas"/>
              </a:rPr>
              <a:t>Select</a:t>
            </a:r>
            <a:r>
              <a:rPr b="0" i="0" lang="en-US" sz="1800" u="none" cap="none" strike="noStrike">
                <a:solidFill>
                  <a:srgbClr val="000000"/>
                </a:solidFill>
                <a:latin typeface="Consolas"/>
                <a:ea typeface="Consolas"/>
                <a:cs typeface="Consolas"/>
                <a:sym typeface="Consolas"/>
              </a:rPr>
              <a:t> column_name </a:t>
            </a:r>
            <a:r>
              <a:rPr b="0" i="0" lang="en-US" sz="1800" u="none" cap="none" strike="noStrike">
                <a:solidFill>
                  <a:srgbClr val="000088"/>
                </a:solidFill>
                <a:latin typeface="Consolas"/>
                <a:ea typeface="Consolas"/>
                <a:cs typeface="Consolas"/>
                <a:sym typeface="Consolas"/>
              </a:rPr>
              <a:t>from</a:t>
            </a:r>
            <a:r>
              <a:rPr b="0" i="0" lang="en-US" sz="1800" u="none" cap="none" strike="noStrike">
                <a:solidFill>
                  <a:srgbClr val="000000"/>
                </a:solidFill>
                <a:latin typeface="Consolas"/>
                <a:ea typeface="Consolas"/>
                <a:cs typeface="Consolas"/>
                <a:sym typeface="Consolas"/>
              </a:rPr>
              <a:t> table_name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564630" y="339725"/>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UNION</a:t>
            </a:r>
            <a:endParaRPr>
              <a:solidFill>
                <a:srgbClr val="FF0000"/>
              </a:solidFill>
            </a:endParaRPr>
          </a:p>
        </p:txBody>
      </p:sp>
      <p:sp>
        <p:nvSpPr>
          <p:cNvPr id="271" name="Google Shape;271;p27"/>
          <p:cNvSpPr txBox="1"/>
          <p:nvPr>
            <p:ph idx="1" type="body"/>
          </p:nvPr>
        </p:nvSpPr>
        <p:spPr>
          <a:xfrm>
            <a:off x="563880" y="1676400"/>
            <a:ext cx="8580120" cy="4572000"/>
          </a:xfrm>
          <a:prstGeom prst="rect">
            <a:avLst/>
          </a:prstGeom>
          <a:blipFill rotWithShape="1">
            <a:blip r:embed="rId3">
              <a:alphaModFix/>
            </a:blip>
            <a:stretch>
              <a:fillRect b="0" l="-282" r="-707" t="-397"/>
            </a:stretch>
          </a:blip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a:t> </a:t>
            </a:r>
            <a:endParaRPr/>
          </a:p>
        </p:txBody>
      </p:sp>
      <p:sp>
        <p:nvSpPr>
          <p:cNvPr id="272" name="Google Shape;272;p27"/>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id="273" name="Google Shape;273;p27"/>
          <p:cNvPicPr preferRelativeResize="0"/>
          <p:nvPr/>
        </p:nvPicPr>
        <p:blipFill rotWithShape="1">
          <a:blip r:embed="rId4">
            <a:alphaModFix/>
          </a:blip>
          <a:srcRect b="0" l="0" r="0" t="0"/>
          <a:stretch/>
        </p:blipFill>
        <p:spPr>
          <a:xfrm>
            <a:off x="2055168" y="4343361"/>
            <a:ext cx="4667901" cy="809738"/>
          </a:xfrm>
          <a:prstGeom prst="rect">
            <a:avLst/>
          </a:prstGeom>
          <a:noFill/>
          <a:ln>
            <a:noFill/>
          </a:ln>
        </p:spPr>
      </p:pic>
      <p:pic>
        <p:nvPicPr>
          <p:cNvPr id="274" name="Google Shape;274;p27"/>
          <p:cNvPicPr preferRelativeResize="0"/>
          <p:nvPr/>
        </p:nvPicPr>
        <p:blipFill rotWithShape="1">
          <a:blip r:embed="rId5">
            <a:alphaModFix/>
          </a:blip>
          <a:srcRect b="0" l="0" r="0" t="0"/>
          <a:stretch/>
        </p:blipFill>
        <p:spPr>
          <a:xfrm>
            <a:off x="2205668" y="5395808"/>
            <a:ext cx="4610743" cy="7525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UNION</a:t>
            </a:r>
            <a:endParaRPr/>
          </a:p>
        </p:txBody>
      </p:sp>
      <p:sp>
        <p:nvSpPr>
          <p:cNvPr id="280" name="Google Shape;280;p3"/>
          <p:cNvSpPr txBox="1"/>
          <p:nvPr>
            <p:ph idx="1" type="body"/>
          </p:nvPr>
        </p:nvSpPr>
        <p:spPr>
          <a:xfrm>
            <a:off x="533400" y="1676400"/>
            <a:ext cx="8610600" cy="45720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rgbClr val="222222"/>
              </a:buClr>
              <a:buSzPts val="1800"/>
              <a:buChar char="•"/>
            </a:pPr>
            <a:r>
              <a:rPr lang="en-US" sz="2000"/>
              <a:t>Two relation instances are said to be union-compatible if;</a:t>
            </a:r>
            <a:endParaRPr/>
          </a:p>
          <a:p>
            <a:pPr indent="-342900" lvl="1" marL="914400" rtl="0" algn="l">
              <a:lnSpc>
                <a:spcPct val="100000"/>
              </a:lnSpc>
              <a:spcBef>
                <a:spcPts val="360"/>
              </a:spcBef>
              <a:spcAft>
                <a:spcPts val="0"/>
              </a:spcAft>
              <a:buSzPts val="1800"/>
              <a:buChar char="–"/>
            </a:pPr>
            <a:r>
              <a:rPr lang="en-US" sz="1800"/>
              <a:t>they have the same number of the fields, and</a:t>
            </a:r>
            <a:endParaRPr/>
          </a:p>
          <a:p>
            <a:pPr indent="-342900" lvl="1" marL="914400" rtl="0" algn="l">
              <a:lnSpc>
                <a:spcPct val="100000"/>
              </a:lnSpc>
              <a:spcBef>
                <a:spcPts val="360"/>
              </a:spcBef>
              <a:spcAft>
                <a:spcPts val="0"/>
              </a:spcAft>
              <a:buSzPts val="1800"/>
              <a:buChar char="–"/>
            </a:pPr>
            <a:r>
              <a:rPr lang="en-US" sz="1800"/>
              <a:t>corresponding fields, taken in order from left to right, have the same</a:t>
            </a:r>
            <a:endParaRPr/>
          </a:p>
          <a:p>
            <a:pPr indent="0" lvl="1" marL="571500" rtl="0" algn="l">
              <a:lnSpc>
                <a:spcPct val="100000"/>
              </a:lnSpc>
              <a:spcBef>
                <a:spcPts val="360"/>
              </a:spcBef>
              <a:spcAft>
                <a:spcPts val="0"/>
              </a:spcAft>
              <a:buSzPts val="1800"/>
              <a:buNone/>
            </a:pPr>
            <a:r>
              <a:rPr lang="en-US" sz="1800"/>
              <a:t>domains.</a:t>
            </a:r>
            <a:endParaRPr sz="1800"/>
          </a:p>
        </p:txBody>
      </p:sp>
      <p:sp>
        <p:nvSpPr>
          <p:cNvPr id="281" name="Google Shape;281;p3"/>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03-07.bmp" id="282" name="Google Shape;282;p3"/>
          <p:cNvPicPr preferRelativeResize="0"/>
          <p:nvPr/>
        </p:nvPicPr>
        <p:blipFill rotWithShape="1">
          <a:blip r:embed="rId3">
            <a:alphaModFix/>
          </a:blip>
          <a:srcRect b="0" l="0" r="0" t="0"/>
          <a:stretch/>
        </p:blipFill>
        <p:spPr>
          <a:xfrm>
            <a:off x="734568" y="3343656"/>
            <a:ext cx="7696200" cy="2403475"/>
          </a:xfrm>
          <a:prstGeom prst="rect">
            <a:avLst/>
          </a:prstGeom>
          <a:noFill/>
          <a:ln>
            <a:noFill/>
          </a:ln>
        </p:spPr>
      </p:pic>
      <p:sp>
        <p:nvSpPr>
          <p:cNvPr id="283" name="Google Shape;283;p3"/>
          <p:cNvSpPr txBox="1"/>
          <p:nvPr/>
        </p:nvSpPr>
        <p:spPr>
          <a:xfrm>
            <a:off x="2088380" y="5862411"/>
            <a:ext cx="460198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CD"/>
                </a:solidFill>
                <a:latin typeface="Consolas"/>
                <a:ea typeface="Consolas"/>
                <a:cs typeface="Consolas"/>
                <a:sym typeface="Consolas"/>
              </a:rPr>
              <a:t>SELECT</a:t>
            </a:r>
            <a:r>
              <a:rPr b="0" i="0" lang="en-US" sz="1600" u="none" cap="none" strike="noStrike">
                <a:solidFill>
                  <a:srgbClr val="000000"/>
                </a:solidFill>
                <a:latin typeface="Consolas"/>
                <a:ea typeface="Consolas"/>
                <a:cs typeface="Consolas"/>
                <a:sym typeface="Consolas"/>
              </a:rPr>
              <a:t> </a:t>
            </a:r>
            <a:r>
              <a:rPr b="0" i="1" lang="en-US" sz="1600" u="none" cap="none" strike="noStrike">
                <a:solidFill>
                  <a:srgbClr val="000000"/>
                </a:solidFill>
                <a:latin typeface="Consolas"/>
                <a:ea typeface="Consolas"/>
                <a:cs typeface="Consolas"/>
                <a:sym typeface="Consolas"/>
              </a:rPr>
              <a:t>column_name(s)</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0000CD"/>
                </a:solidFill>
                <a:latin typeface="Consolas"/>
                <a:ea typeface="Consolas"/>
                <a:cs typeface="Consolas"/>
                <a:sym typeface="Consolas"/>
              </a:rPr>
              <a:t>FROM</a:t>
            </a:r>
            <a:r>
              <a:rPr b="0" i="0" lang="en-US" sz="1600" u="none" cap="none" strike="noStrike">
                <a:solidFill>
                  <a:srgbClr val="000000"/>
                </a:solidFill>
                <a:latin typeface="Consolas"/>
                <a:ea typeface="Consolas"/>
                <a:cs typeface="Consolas"/>
                <a:sym typeface="Consolas"/>
              </a:rPr>
              <a:t> </a:t>
            </a:r>
            <a:r>
              <a:rPr b="0" i="1" lang="en-US" sz="1600" u="none" cap="none" strike="noStrike">
                <a:solidFill>
                  <a:srgbClr val="000000"/>
                </a:solidFill>
                <a:latin typeface="Consolas"/>
                <a:ea typeface="Consolas"/>
                <a:cs typeface="Consolas"/>
                <a:sym typeface="Consolas"/>
              </a:rPr>
              <a:t>table1</a:t>
            </a:r>
            <a:br>
              <a:rPr b="0" i="0" lang="en-US" sz="1600" u="none" cap="none" strike="noStrike">
                <a:solidFill>
                  <a:schemeClr val="dk1"/>
                </a:solidFill>
                <a:latin typeface="Arial"/>
                <a:ea typeface="Arial"/>
                <a:cs typeface="Arial"/>
                <a:sym typeface="Arial"/>
              </a:rPr>
            </a:br>
            <a:r>
              <a:rPr b="0" i="0" lang="en-US" sz="1600" u="none" cap="none" strike="noStrike">
                <a:solidFill>
                  <a:srgbClr val="0000CD"/>
                </a:solidFill>
                <a:latin typeface="Consolas"/>
                <a:ea typeface="Consolas"/>
                <a:cs typeface="Consolas"/>
                <a:sym typeface="Consolas"/>
              </a:rPr>
              <a:t>UNION</a:t>
            </a:r>
            <a:br>
              <a:rPr b="0" i="0" lang="en-US" sz="1600" u="none" cap="none" strike="noStrike">
                <a:solidFill>
                  <a:schemeClr val="dk1"/>
                </a:solidFill>
                <a:latin typeface="Arial"/>
                <a:ea typeface="Arial"/>
                <a:cs typeface="Arial"/>
                <a:sym typeface="Arial"/>
              </a:rPr>
            </a:br>
            <a:r>
              <a:rPr b="0" i="0" lang="en-US" sz="1600" u="none" cap="none" strike="noStrike">
                <a:solidFill>
                  <a:srgbClr val="0000CD"/>
                </a:solidFill>
                <a:latin typeface="Consolas"/>
                <a:ea typeface="Consolas"/>
                <a:cs typeface="Consolas"/>
                <a:sym typeface="Consolas"/>
              </a:rPr>
              <a:t>SELECT</a:t>
            </a:r>
            <a:r>
              <a:rPr b="0" i="0" lang="en-US" sz="1600" u="none" cap="none" strike="noStrike">
                <a:solidFill>
                  <a:srgbClr val="000000"/>
                </a:solidFill>
                <a:latin typeface="Consolas"/>
                <a:ea typeface="Consolas"/>
                <a:cs typeface="Consolas"/>
                <a:sym typeface="Consolas"/>
              </a:rPr>
              <a:t> </a:t>
            </a:r>
            <a:r>
              <a:rPr b="0" i="1" lang="en-US" sz="1600" u="none" cap="none" strike="noStrike">
                <a:solidFill>
                  <a:srgbClr val="000000"/>
                </a:solidFill>
                <a:latin typeface="Consolas"/>
                <a:ea typeface="Consolas"/>
                <a:cs typeface="Consolas"/>
                <a:sym typeface="Consolas"/>
              </a:rPr>
              <a:t>column_name(s)</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0000CD"/>
                </a:solidFill>
                <a:latin typeface="Consolas"/>
                <a:ea typeface="Consolas"/>
                <a:cs typeface="Consolas"/>
                <a:sym typeface="Consolas"/>
              </a:rPr>
              <a:t>FROM</a:t>
            </a:r>
            <a:r>
              <a:rPr b="0" i="0" lang="en-US" sz="1600" u="none" cap="none" strike="noStrike">
                <a:solidFill>
                  <a:srgbClr val="000000"/>
                </a:solidFill>
                <a:latin typeface="Consolas"/>
                <a:ea typeface="Consolas"/>
                <a:cs typeface="Consolas"/>
                <a:sym typeface="Consolas"/>
              </a:rPr>
              <a:t> </a:t>
            </a:r>
            <a:r>
              <a:rPr b="0" i="1" lang="en-US" sz="1600" u="none" cap="none" strike="noStrike">
                <a:solidFill>
                  <a:srgbClr val="000000"/>
                </a:solidFill>
                <a:latin typeface="Consolas"/>
                <a:ea typeface="Consolas"/>
                <a:cs typeface="Consolas"/>
                <a:sym typeface="Consolas"/>
              </a:rPr>
              <a:t>table2</a:t>
            </a:r>
            <a:r>
              <a:rPr b="0" i="0" lang="en-US" sz="1600" u="none" cap="none" strike="noStrike">
                <a:solidFill>
                  <a:srgbClr val="000000"/>
                </a:solidFill>
                <a:latin typeface="Consolas"/>
                <a:ea typeface="Consolas"/>
                <a:cs typeface="Consolas"/>
                <a:sym typeface="Consolas"/>
              </a:rPr>
              <a:t>;</a:t>
            </a:r>
            <a:endParaRPr b="0" i="0" sz="1600" u="none" cap="none" strike="noStrike">
              <a:solidFill>
                <a:schemeClr val="dk1"/>
              </a:solidFill>
              <a:latin typeface="Arial"/>
              <a:ea typeface="Arial"/>
              <a:cs typeface="Arial"/>
              <a:sym typeface="Arial"/>
            </a:endParaRPr>
          </a:p>
        </p:txBody>
      </p:sp>
      <p:pic>
        <p:nvPicPr>
          <p:cNvPr id="284" name="Google Shape;284;p3"/>
          <p:cNvPicPr preferRelativeResize="0"/>
          <p:nvPr/>
        </p:nvPicPr>
        <p:blipFill rotWithShape="1">
          <a:blip r:embed="rId4">
            <a:alphaModFix/>
          </a:blip>
          <a:srcRect b="0" l="0" r="0" t="0"/>
          <a:stretch/>
        </p:blipFill>
        <p:spPr>
          <a:xfrm>
            <a:off x="6192362" y="3724656"/>
            <a:ext cx="2095500" cy="180975"/>
          </a:xfrm>
          <a:prstGeom prst="rect">
            <a:avLst/>
          </a:prstGeom>
          <a:noFill/>
          <a:ln>
            <a:noFill/>
          </a:ln>
        </p:spPr>
      </p:pic>
      <p:pic>
        <p:nvPicPr>
          <p:cNvPr id="285" name="Google Shape;285;p3"/>
          <p:cNvPicPr preferRelativeResize="0"/>
          <p:nvPr/>
        </p:nvPicPr>
        <p:blipFill rotWithShape="1">
          <a:blip r:embed="rId5">
            <a:alphaModFix/>
          </a:blip>
          <a:srcRect b="0" l="0" r="0" t="0"/>
          <a:stretch/>
        </p:blipFill>
        <p:spPr>
          <a:xfrm>
            <a:off x="6192362" y="3864355"/>
            <a:ext cx="1314450" cy="180975"/>
          </a:xfrm>
          <a:prstGeom prst="rect">
            <a:avLst/>
          </a:prstGeom>
          <a:noFill/>
          <a:ln>
            <a:noFill/>
          </a:ln>
        </p:spPr>
      </p:pic>
      <p:pic>
        <p:nvPicPr>
          <p:cNvPr id="286" name="Google Shape;286;p3"/>
          <p:cNvPicPr preferRelativeResize="0"/>
          <p:nvPr/>
        </p:nvPicPr>
        <p:blipFill rotWithShape="1">
          <a:blip r:embed="rId6">
            <a:alphaModFix/>
          </a:blip>
          <a:srcRect b="0" l="0" r="0" t="0"/>
          <a:stretch/>
        </p:blipFill>
        <p:spPr>
          <a:xfrm>
            <a:off x="1087649" y="3886893"/>
            <a:ext cx="1819275" cy="180975"/>
          </a:xfrm>
          <a:prstGeom prst="rect">
            <a:avLst/>
          </a:prstGeom>
          <a:noFill/>
          <a:ln>
            <a:noFill/>
          </a:ln>
        </p:spPr>
      </p:pic>
      <p:pic>
        <p:nvPicPr>
          <p:cNvPr id="287" name="Google Shape;287;p3"/>
          <p:cNvPicPr preferRelativeResize="0"/>
          <p:nvPr/>
        </p:nvPicPr>
        <p:blipFill rotWithShape="1">
          <a:blip r:embed="rId7">
            <a:alphaModFix/>
          </a:blip>
          <a:srcRect b="0" l="0" r="0" t="0"/>
          <a:stretch/>
        </p:blipFill>
        <p:spPr>
          <a:xfrm>
            <a:off x="3635008" y="3958642"/>
            <a:ext cx="1819275" cy="15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INTERSECT</a:t>
            </a:r>
            <a:endParaRPr>
              <a:solidFill>
                <a:srgbClr val="FF0000"/>
              </a:solidFill>
            </a:endParaRPr>
          </a:p>
        </p:txBody>
      </p:sp>
      <p:sp>
        <p:nvSpPr>
          <p:cNvPr id="293" name="Google Shape;293;p28"/>
          <p:cNvSpPr txBox="1"/>
          <p:nvPr>
            <p:ph idx="1" type="body"/>
          </p:nvPr>
        </p:nvSpPr>
        <p:spPr>
          <a:xfrm>
            <a:off x="533400" y="1676400"/>
            <a:ext cx="8610600" cy="2209800"/>
          </a:xfrm>
          <a:prstGeom prst="rect">
            <a:avLst/>
          </a:prstGeom>
          <a:blipFill rotWithShape="1">
            <a:blip r:embed="rId3">
              <a:alphaModFix/>
            </a:blip>
            <a:stretch>
              <a:fillRect b="0" l="-494" r="-634" t="-1375"/>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Arial"/>
              <a:buChar char="•"/>
            </a:pPr>
            <a:r>
              <a:rPr lang="en-US"/>
              <a:t> </a:t>
            </a:r>
            <a:endParaRPr/>
          </a:p>
        </p:txBody>
      </p:sp>
      <p:sp>
        <p:nvSpPr>
          <p:cNvPr id="294" name="Google Shape;294;p28"/>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03-08.bmp" id="295" name="Google Shape;295;p28"/>
          <p:cNvPicPr preferRelativeResize="0"/>
          <p:nvPr/>
        </p:nvPicPr>
        <p:blipFill rotWithShape="1">
          <a:blip r:embed="rId4">
            <a:alphaModFix/>
          </a:blip>
          <a:srcRect b="0" l="0" r="0" t="0"/>
          <a:stretch/>
        </p:blipFill>
        <p:spPr>
          <a:xfrm>
            <a:off x="1680754" y="3903465"/>
            <a:ext cx="6714309" cy="1746420"/>
          </a:xfrm>
          <a:prstGeom prst="rect">
            <a:avLst/>
          </a:prstGeom>
          <a:noFill/>
          <a:ln>
            <a:noFill/>
          </a:ln>
        </p:spPr>
      </p:pic>
      <p:pic>
        <p:nvPicPr>
          <p:cNvPr id="296" name="Google Shape;296;p28"/>
          <p:cNvPicPr preferRelativeResize="0"/>
          <p:nvPr/>
        </p:nvPicPr>
        <p:blipFill rotWithShape="1">
          <a:blip r:embed="rId5">
            <a:alphaModFix/>
          </a:blip>
          <a:srcRect b="0" l="0" r="0" t="0"/>
          <a:stretch/>
        </p:blipFill>
        <p:spPr>
          <a:xfrm>
            <a:off x="6180000" y="4189200"/>
            <a:ext cx="1895475" cy="390525"/>
          </a:xfrm>
          <a:prstGeom prst="rect">
            <a:avLst/>
          </a:prstGeom>
          <a:noFill/>
          <a:ln>
            <a:noFill/>
          </a:ln>
        </p:spPr>
      </p:pic>
      <p:pic>
        <p:nvPicPr>
          <p:cNvPr id="297" name="Google Shape;297;p28"/>
          <p:cNvPicPr preferRelativeResize="0"/>
          <p:nvPr/>
        </p:nvPicPr>
        <p:blipFill rotWithShape="1">
          <a:blip r:embed="rId6">
            <a:alphaModFix/>
          </a:blip>
          <a:srcRect b="0" l="0" r="0" t="0"/>
          <a:stretch/>
        </p:blipFill>
        <p:spPr>
          <a:xfrm>
            <a:off x="151761" y="5870601"/>
            <a:ext cx="4677428" cy="809738"/>
          </a:xfrm>
          <a:prstGeom prst="rect">
            <a:avLst/>
          </a:prstGeom>
          <a:noFill/>
          <a:ln>
            <a:noFill/>
          </a:ln>
        </p:spPr>
      </p:pic>
      <p:sp>
        <p:nvSpPr>
          <p:cNvPr id="298" name="Google Shape;298;p28"/>
          <p:cNvSpPr txBox="1"/>
          <p:nvPr/>
        </p:nvSpPr>
        <p:spPr>
          <a:xfrm>
            <a:off x="4991475" y="5726075"/>
            <a:ext cx="3354900" cy="10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50">
                <a:solidFill>
                  <a:srgbClr val="0714B7"/>
                </a:solidFill>
                <a:latin typeface="Consolas"/>
                <a:ea typeface="Consolas"/>
                <a:cs typeface="Consolas"/>
                <a:sym typeface="Consolas"/>
              </a:rPr>
              <a:t>SELECT</a:t>
            </a:r>
            <a:r>
              <a:rPr lang="en-US" sz="1150">
                <a:solidFill>
                  <a:schemeClr val="dk1"/>
                </a:solidFill>
                <a:highlight>
                  <a:srgbClr val="EEEEEE"/>
                </a:highlight>
                <a:latin typeface="Consolas"/>
                <a:ea typeface="Consolas"/>
                <a:cs typeface="Consolas"/>
                <a:sym typeface="Consolas"/>
              </a:rPr>
              <a:t> NAME</a:t>
            </a:r>
            <a:r>
              <a:rPr lang="en-US" sz="1150">
                <a:solidFill>
                  <a:srgbClr val="999999"/>
                </a:solidFill>
                <a:latin typeface="Consolas"/>
                <a:ea typeface="Consolas"/>
                <a:cs typeface="Consolas"/>
                <a:sym typeface="Consolas"/>
              </a:rPr>
              <a:t>,</a:t>
            </a:r>
            <a:r>
              <a:rPr lang="en-US" sz="1150">
                <a:solidFill>
                  <a:schemeClr val="dk1"/>
                </a:solidFill>
                <a:highlight>
                  <a:srgbClr val="EEEEEE"/>
                </a:highlight>
                <a:latin typeface="Consolas"/>
                <a:ea typeface="Consolas"/>
                <a:cs typeface="Consolas"/>
                <a:sym typeface="Consolas"/>
              </a:rPr>
              <a:t> AGE</a:t>
            </a:r>
            <a:r>
              <a:rPr lang="en-US" sz="1150">
                <a:solidFill>
                  <a:srgbClr val="999999"/>
                </a:solidFill>
                <a:latin typeface="Consolas"/>
                <a:ea typeface="Consolas"/>
                <a:cs typeface="Consolas"/>
                <a:sym typeface="Consolas"/>
              </a:rPr>
              <a:t>,</a:t>
            </a:r>
            <a:r>
              <a:rPr lang="en-US" sz="1150">
                <a:solidFill>
                  <a:schemeClr val="dk1"/>
                </a:solidFill>
                <a:highlight>
                  <a:srgbClr val="EEEEEE"/>
                </a:highlight>
                <a:latin typeface="Consolas"/>
                <a:ea typeface="Consolas"/>
                <a:cs typeface="Consolas"/>
                <a:sym typeface="Consolas"/>
              </a:rPr>
              <a:t> HOBBY </a:t>
            </a:r>
            <a:r>
              <a:rPr lang="en-US" sz="1150">
                <a:solidFill>
                  <a:srgbClr val="0714B7"/>
                </a:solidFill>
                <a:latin typeface="Consolas"/>
                <a:ea typeface="Consolas"/>
                <a:cs typeface="Consolas"/>
                <a:sym typeface="Consolas"/>
              </a:rPr>
              <a:t>FROM</a:t>
            </a:r>
            <a:r>
              <a:rPr lang="en-US" sz="1150">
                <a:solidFill>
                  <a:schemeClr val="dk1"/>
                </a:solidFill>
                <a:highlight>
                  <a:srgbClr val="EEEEEE"/>
                </a:highlight>
                <a:latin typeface="Consolas"/>
                <a:ea typeface="Consolas"/>
                <a:cs typeface="Consolas"/>
                <a:sym typeface="Consolas"/>
              </a:rPr>
              <a:t> STUDENTS </a:t>
            </a:r>
            <a:r>
              <a:rPr lang="en-US" sz="1150">
                <a:solidFill>
                  <a:srgbClr val="0714B7"/>
                </a:solidFill>
                <a:latin typeface="Consolas"/>
                <a:ea typeface="Consolas"/>
                <a:cs typeface="Consolas"/>
                <a:sym typeface="Consolas"/>
              </a:rPr>
              <a:t>WHERE</a:t>
            </a:r>
            <a:r>
              <a:rPr lang="en-US" sz="1150">
                <a:solidFill>
                  <a:schemeClr val="dk1"/>
                </a:solidFill>
                <a:highlight>
                  <a:srgbClr val="EEEEEE"/>
                </a:highlight>
                <a:latin typeface="Consolas"/>
                <a:ea typeface="Consolas"/>
                <a:cs typeface="Consolas"/>
                <a:sym typeface="Consolas"/>
              </a:rPr>
              <a:t> AGE </a:t>
            </a:r>
            <a:r>
              <a:rPr lang="en-US" sz="1150">
                <a:solidFill>
                  <a:srgbClr val="9A6E3A"/>
                </a:solidFill>
                <a:latin typeface="Consolas"/>
                <a:ea typeface="Consolas"/>
                <a:cs typeface="Consolas"/>
                <a:sym typeface="Consolas"/>
              </a:rPr>
              <a:t>BETWEEN</a:t>
            </a:r>
            <a:r>
              <a:rPr lang="en-US" sz="1150">
                <a:solidFill>
                  <a:schemeClr val="dk1"/>
                </a:solidFill>
                <a:highlight>
                  <a:srgbClr val="EEEEEE"/>
                </a:highlight>
                <a:latin typeface="Consolas"/>
                <a:ea typeface="Consolas"/>
                <a:cs typeface="Consolas"/>
                <a:sym typeface="Consolas"/>
              </a:rPr>
              <a:t> </a:t>
            </a:r>
            <a:r>
              <a:rPr lang="en-US" sz="1150">
                <a:solidFill>
                  <a:srgbClr val="990055"/>
                </a:solidFill>
                <a:latin typeface="Consolas"/>
                <a:ea typeface="Consolas"/>
                <a:cs typeface="Consolas"/>
                <a:sym typeface="Consolas"/>
              </a:rPr>
              <a:t>25</a:t>
            </a:r>
            <a:r>
              <a:rPr lang="en-US" sz="1150">
                <a:solidFill>
                  <a:schemeClr val="dk1"/>
                </a:solidFill>
                <a:highlight>
                  <a:srgbClr val="EEEEEE"/>
                </a:highlight>
                <a:latin typeface="Consolas"/>
                <a:ea typeface="Consolas"/>
                <a:cs typeface="Consolas"/>
                <a:sym typeface="Consolas"/>
              </a:rPr>
              <a:t> </a:t>
            </a:r>
            <a:r>
              <a:rPr lang="en-US" sz="1150">
                <a:solidFill>
                  <a:srgbClr val="9A6E3A"/>
                </a:solidFill>
                <a:latin typeface="Consolas"/>
                <a:ea typeface="Consolas"/>
                <a:cs typeface="Consolas"/>
                <a:sym typeface="Consolas"/>
              </a:rPr>
              <a:t>AND</a:t>
            </a:r>
            <a:r>
              <a:rPr lang="en-US" sz="1150">
                <a:solidFill>
                  <a:schemeClr val="dk1"/>
                </a:solidFill>
                <a:highlight>
                  <a:srgbClr val="EEEEEE"/>
                </a:highlight>
                <a:latin typeface="Consolas"/>
                <a:ea typeface="Consolas"/>
                <a:cs typeface="Consolas"/>
                <a:sym typeface="Consolas"/>
              </a:rPr>
              <a:t> </a:t>
            </a:r>
            <a:r>
              <a:rPr lang="en-US" sz="1150">
                <a:solidFill>
                  <a:srgbClr val="990055"/>
                </a:solidFill>
                <a:latin typeface="Consolas"/>
                <a:ea typeface="Consolas"/>
                <a:cs typeface="Consolas"/>
                <a:sym typeface="Consolas"/>
              </a:rPr>
              <a:t>30</a:t>
            </a:r>
            <a:r>
              <a:rPr lang="en-US" sz="1150">
                <a:solidFill>
                  <a:schemeClr val="dk1"/>
                </a:solidFill>
                <a:highlight>
                  <a:srgbClr val="EEEEEE"/>
                </a:highlight>
                <a:latin typeface="Consolas"/>
                <a:ea typeface="Consolas"/>
                <a:cs typeface="Consolas"/>
                <a:sym typeface="Consolas"/>
              </a:rPr>
              <a:t> </a:t>
            </a:r>
            <a:endParaRPr sz="1150">
              <a:solidFill>
                <a:schemeClr val="dk1"/>
              </a:solidFill>
              <a:highlight>
                <a:srgbClr val="EEEEEE"/>
              </a:highlight>
              <a:latin typeface="Consolas"/>
              <a:ea typeface="Consolas"/>
              <a:cs typeface="Consolas"/>
              <a:sym typeface="Consolas"/>
            </a:endParaRPr>
          </a:p>
          <a:p>
            <a:pPr indent="0" lvl="0" marL="0" rtl="0" algn="l">
              <a:spcBef>
                <a:spcPts val="0"/>
              </a:spcBef>
              <a:spcAft>
                <a:spcPts val="0"/>
              </a:spcAft>
              <a:buNone/>
            </a:pPr>
            <a:r>
              <a:rPr lang="en-US" sz="1150">
                <a:solidFill>
                  <a:srgbClr val="0714B7"/>
                </a:solidFill>
                <a:latin typeface="Consolas"/>
                <a:ea typeface="Consolas"/>
                <a:cs typeface="Consolas"/>
                <a:sym typeface="Consolas"/>
              </a:rPr>
              <a:t>INTERSECT</a:t>
            </a:r>
            <a:r>
              <a:rPr lang="en-US" sz="1150">
                <a:solidFill>
                  <a:schemeClr val="dk1"/>
                </a:solidFill>
                <a:highlight>
                  <a:srgbClr val="EEEEEE"/>
                </a:highlight>
                <a:latin typeface="Consolas"/>
                <a:ea typeface="Consolas"/>
                <a:cs typeface="Consolas"/>
                <a:sym typeface="Consolas"/>
              </a:rPr>
              <a:t> </a:t>
            </a:r>
            <a:endParaRPr sz="1150">
              <a:solidFill>
                <a:schemeClr val="dk1"/>
              </a:solidFill>
              <a:highlight>
                <a:srgbClr val="EEEEEE"/>
              </a:highlight>
              <a:latin typeface="Consolas"/>
              <a:ea typeface="Consolas"/>
              <a:cs typeface="Consolas"/>
              <a:sym typeface="Consolas"/>
            </a:endParaRPr>
          </a:p>
          <a:p>
            <a:pPr indent="0" lvl="0" marL="0" rtl="0" algn="l">
              <a:spcBef>
                <a:spcPts val="0"/>
              </a:spcBef>
              <a:spcAft>
                <a:spcPts val="0"/>
              </a:spcAft>
              <a:buNone/>
            </a:pPr>
            <a:r>
              <a:rPr lang="en-US" sz="1150">
                <a:solidFill>
                  <a:srgbClr val="0714B7"/>
                </a:solidFill>
                <a:latin typeface="Consolas"/>
                <a:ea typeface="Consolas"/>
                <a:cs typeface="Consolas"/>
                <a:sym typeface="Consolas"/>
              </a:rPr>
              <a:t>SELECT</a:t>
            </a:r>
            <a:r>
              <a:rPr lang="en-US" sz="1150">
                <a:solidFill>
                  <a:schemeClr val="dk1"/>
                </a:solidFill>
                <a:highlight>
                  <a:srgbClr val="EEEEEE"/>
                </a:highlight>
                <a:latin typeface="Consolas"/>
                <a:ea typeface="Consolas"/>
                <a:cs typeface="Consolas"/>
                <a:sym typeface="Consolas"/>
              </a:rPr>
              <a:t> NAME</a:t>
            </a:r>
            <a:r>
              <a:rPr lang="en-US" sz="1150">
                <a:solidFill>
                  <a:srgbClr val="999999"/>
                </a:solidFill>
                <a:latin typeface="Consolas"/>
                <a:ea typeface="Consolas"/>
                <a:cs typeface="Consolas"/>
                <a:sym typeface="Consolas"/>
              </a:rPr>
              <a:t>,</a:t>
            </a:r>
            <a:r>
              <a:rPr lang="en-US" sz="1150">
                <a:solidFill>
                  <a:schemeClr val="dk1"/>
                </a:solidFill>
                <a:highlight>
                  <a:srgbClr val="EEEEEE"/>
                </a:highlight>
                <a:latin typeface="Consolas"/>
                <a:ea typeface="Consolas"/>
                <a:cs typeface="Consolas"/>
                <a:sym typeface="Consolas"/>
              </a:rPr>
              <a:t> AGE</a:t>
            </a:r>
            <a:r>
              <a:rPr lang="en-US" sz="1150">
                <a:solidFill>
                  <a:srgbClr val="999999"/>
                </a:solidFill>
                <a:latin typeface="Consolas"/>
                <a:ea typeface="Consolas"/>
                <a:cs typeface="Consolas"/>
                <a:sym typeface="Consolas"/>
              </a:rPr>
              <a:t>,</a:t>
            </a:r>
            <a:r>
              <a:rPr lang="en-US" sz="1150">
                <a:solidFill>
                  <a:schemeClr val="dk1"/>
                </a:solidFill>
                <a:highlight>
                  <a:srgbClr val="EEEEEE"/>
                </a:highlight>
                <a:latin typeface="Consolas"/>
                <a:ea typeface="Consolas"/>
                <a:cs typeface="Consolas"/>
                <a:sym typeface="Consolas"/>
              </a:rPr>
              <a:t> HOBBY </a:t>
            </a:r>
            <a:r>
              <a:rPr lang="en-US" sz="1150">
                <a:solidFill>
                  <a:srgbClr val="0714B7"/>
                </a:solidFill>
                <a:latin typeface="Consolas"/>
                <a:ea typeface="Consolas"/>
                <a:cs typeface="Consolas"/>
                <a:sym typeface="Consolas"/>
              </a:rPr>
              <a:t>FROM</a:t>
            </a:r>
            <a:r>
              <a:rPr lang="en-US" sz="1150">
                <a:solidFill>
                  <a:schemeClr val="dk1"/>
                </a:solidFill>
                <a:highlight>
                  <a:srgbClr val="EEEEEE"/>
                </a:highlight>
                <a:latin typeface="Consolas"/>
                <a:ea typeface="Consolas"/>
                <a:cs typeface="Consolas"/>
                <a:sym typeface="Consolas"/>
              </a:rPr>
              <a:t> ASSOCIATES </a:t>
            </a:r>
            <a:r>
              <a:rPr lang="en-US" sz="1150">
                <a:solidFill>
                  <a:srgbClr val="0714B7"/>
                </a:solidFill>
                <a:latin typeface="Consolas"/>
                <a:ea typeface="Consolas"/>
                <a:cs typeface="Consolas"/>
                <a:sym typeface="Consolas"/>
              </a:rPr>
              <a:t>WHERE</a:t>
            </a:r>
            <a:r>
              <a:rPr lang="en-US" sz="1150">
                <a:solidFill>
                  <a:schemeClr val="dk1"/>
                </a:solidFill>
                <a:highlight>
                  <a:srgbClr val="EEEEEE"/>
                </a:highlight>
                <a:latin typeface="Consolas"/>
                <a:ea typeface="Consolas"/>
                <a:cs typeface="Consolas"/>
                <a:sym typeface="Consolas"/>
              </a:rPr>
              <a:t> AGE </a:t>
            </a:r>
            <a:r>
              <a:rPr lang="en-US" sz="1150">
                <a:solidFill>
                  <a:srgbClr val="9A6E3A"/>
                </a:solidFill>
                <a:latin typeface="Consolas"/>
                <a:ea typeface="Consolas"/>
                <a:cs typeface="Consolas"/>
                <a:sym typeface="Consolas"/>
              </a:rPr>
              <a:t>BETWEEN</a:t>
            </a:r>
            <a:r>
              <a:rPr lang="en-US" sz="1150">
                <a:solidFill>
                  <a:schemeClr val="dk1"/>
                </a:solidFill>
                <a:highlight>
                  <a:srgbClr val="EEEEEE"/>
                </a:highlight>
                <a:latin typeface="Consolas"/>
                <a:ea typeface="Consolas"/>
                <a:cs typeface="Consolas"/>
                <a:sym typeface="Consolas"/>
              </a:rPr>
              <a:t> </a:t>
            </a:r>
            <a:r>
              <a:rPr lang="en-US" sz="1150">
                <a:solidFill>
                  <a:srgbClr val="990055"/>
                </a:solidFill>
                <a:latin typeface="Consolas"/>
                <a:ea typeface="Consolas"/>
                <a:cs typeface="Consolas"/>
                <a:sym typeface="Consolas"/>
              </a:rPr>
              <a:t>20</a:t>
            </a:r>
            <a:r>
              <a:rPr lang="en-US" sz="1150">
                <a:solidFill>
                  <a:schemeClr val="dk1"/>
                </a:solidFill>
                <a:highlight>
                  <a:srgbClr val="EEEEEE"/>
                </a:highlight>
                <a:latin typeface="Consolas"/>
                <a:ea typeface="Consolas"/>
                <a:cs typeface="Consolas"/>
                <a:sym typeface="Consolas"/>
              </a:rPr>
              <a:t> </a:t>
            </a:r>
            <a:r>
              <a:rPr lang="en-US" sz="1150">
                <a:solidFill>
                  <a:srgbClr val="9A6E3A"/>
                </a:solidFill>
                <a:latin typeface="Consolas"/>
                <a:ea typeface="Consolas"/>
                <a:cs typeface="Consolas"/>
                <a:sym typeface="Consolas"/>
              </a:rPr>
              <a:t>AND</a:t>
            </a:r>
            <a:r>
              <a:rPr lang="en-US" sz="1150">
                <a:solidFill>
                  <a:schemeClr val="dk1"/>
                </a:solidFill>
                <a:highlight>
                  <a:srgbClr val="EEEEEE"/>
                </a:highlight>
                <a:latin typeface="Consolas"/>
                <a:ea typeface="Consolas"/>
                <a:cs typeface="Consolas"/>
                <a:sym typeface="Consolas"/>
              </a:rPr>
              <a:t> </a:t>
            </a:r>
            <a:r>
              <a:rPr lang="en-US" sz="1150">
                <a:solidFill>
                  <a:srgbClr val="990055"/>
                </a:solidFill>
                <a:latin typeface="Consolas"/>
                <a:ea typeface="Consolas"/>
                <a:cs typeface="Consolas"/>
                <a:sym typeface="Consolas"/>
              </a:rPr>
              <a:t>30</a:t>
            </a:r>
            <a:endParaRPr sz="1500"/>
          </a:p>
        </p:txBody>
      </p:sp>
      <p:sp>
        <p:nvSpPr>
          <p:cNvPr id="299" name="Google Shape;299;p28"/>
          <p:cNvSpPr txBox="1"/>
          <p:nvPr/>
        </p:nvSpPr>
        <p:spPr>
          <a:xfrm>
            <a:off x="8901650" y="5168075"/>
            <a:ext cx="29400" cy="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9"/>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09.bmp" id="305" name="Google Shape;305;p29"/>
          <p:cNvPicPr preferRelativeResize="0"/>
          <p:nvPr/>
        </p:nvPicPr>
        <p:blipFill rotWithShape="1">
          <a:blip r:embed="rId3">
            <a:alphaModFix/>
          </a:blip>
          <a:srcRect b="0" l="0" r="0" t="0"/>
          <a:stretch/>
        </p:blipFill>
        <p:spPr>
          <a:xfrm>
            <a:off x="762000" y="76200"/>
            <a:ext cx="7619999" cy="1890713"/>
          </a:xfrm>
          <a:prstGeom prst="rect">
            <a:avLst/>
          </a:prstGeom>
          <a:noFill/>
          <a:ln>
            <a:noFill/>
          </a:ln>
        </p:spPr>
      </p:pic>
      <p:pic>
        <p:nvPicPr>
          <p:cNvPr descr="Fig03-10.bmp" id="306" name="Google Shape;306;p29"/>
          <p:cNvPicPr preferRelativeResize="0"/>
          <p:nvPr/>
        </p:nvPicPr>
        <p:blipFill rotWithShape="1">
          <a:blip r:embed="rId4">
            <a:alphaModFix/>
          </a:blip>
          <a:srcRect b="0" l="0" r="0" t="0"/>
          <a:stretch/>
        </p:blipFill>
        <p:spPr>
          <a:xfrm>
            <a:off x="762000" y="2971800"/>
            <a:ext cx="7619999" cy="3429000"/>
          </a:xfrm>
          <a:prstGeom prst="rect">
            <a:avLst/>
          </a:prstGeom>
          <a:noFill/>
          <a:ln>
            <a:noFill/>
          </a:ln>
        </p:spPr>
      </p:pic>
      <p:pic>
        <p:nvPicPr>
          <p:cNvPr id="307" name="Google Shape;307;p29"/>
          <p:cNvPicPr preferRelativeResize="0"/>
          <p:nvPr/>
        </p:nvPicPr>
        <p:blipFill rotWithShape="1">
          <a:blip r:embed="rId5">
            <a:alphaModFix/>
          </a:blip>
          <a:srcRect b="0" l="0" r="0" t="0"/>
          <a:stretch/>
        </p:blipFill>
        <p:spPr>
          <a:xfrm>
            <a:off x="1719413" y="3025200"/>
            <a:ext cx="1971675" cy="209550"/>
          </a:xfrm>
          <a:prstGeom prst="rect">
            <a:avLst/>
          </a:prstGeom>
          <a:noFill/>
          <a:ln>
            <a:noFill/>
          </a:ln>
        </p:spPr>
      </p:pic>
      <p:pic>
        <p:nvPicPr>
          <p:cNvPr id="308" name="Google Shape;308;p29"/>
          <p:cNvPicPr preferRelativeResize="0"/>
          <p:nvPr/>
        </p:nvPicPr>
        <p:blipFill rotWithShape="1">
          <a:blip r:embed="rId6">
            <a:alphaModFix/>
          </a:blip>
          <a:srcRect b="0" l="0" r="0" t="0"/>
          <a:stretch/>
        </p:blipFill>
        <p:spPr>
          <a:xfrm>
            <a:off x="3691090" y="3020440"/>
            <a:ext cx="180975" cy="219075"/>
          </a:xfrm>
          <a:prstGeom prst="rect">
            <a:avLst/>
          </a:prstGeom>
          <a:noFill/>
          <a:ln>
            <a:noFill/>
          </a:ln>
        </p:spPr>
      </p:pic>
      <p:pic>
        <p:nvPicPr>
          <p:cNvPr id="309" name="Google Shape;309;p29"/>
          <p:cNvPicPr preferRelativeResize="0"/>
          <p:nvPr/>
        </p:nvPicPr>
        <p:blipFill rotWithShape="1">
          <a:blip r:embed="rId7">
            <a:alphaModFix/>
          </a:blip>
          <a:srcRect b="0" l="0" r="0" t="0"/>
          <a:stretch/>
        </p:blipFill>
        <p:spPr>
          <a:xfrm>
            <a:off x="4337963" y="2174829"/>
            <a:ext cx="3829584" cy="666843"/>
          </a:xfrm>
          <a:prstGeom prst="rect">
            <a:avLst/>
          </a:prstGeom>
          <a:noFill/>
          <a:ln>
            <a:noFill/>
          </a:ln>
        </p:spPr>
      </p:pic>
      <p:sp>
        <p:nvSpPr>
          <p:cNvPr id="310" name="Google Shape;310;p29"/>
          <p:cNvSpPr txBox="1"/>
          <p:nvPr/>
        </p:nvSpPr>
        <p:spPr>
          <a:xfrm>
            <a:off x="762000" y="5472650"/>
            <a:ext cx="4573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50">
                <a:solidFill>
                  <a:schemeClr val="dk1"/>
                </a:solidFill>
                <a:highlight>
                  <a:srgbClr val="EEEEEE"/>
                </a:highlight>
              </a:rPr>
              <a:t>SELECT  P_CODE</a:t>
            </a:r>
            <a:r>
              <a:rPr lang="en-US" sz="1150">
                <a:solidFill>
                  <a:srgbClr val="666600"/>
                </a:solidFill>
                <a:highlight>
                  <a:srgbClr val="EEEEEE"/>
                </a:highlight>
              </a:rPr>
              <a:t>,</a:t>
            </a:r>
            <a:r>
              <a:rPr lang="en-US" sz="1150">
                <a:solidFill>
                  <a:schemeClr val="dk1"/>
                </a:solidFill>
                <a:highlight>
                  <a:srgbClr val="EEEEEE"/>
                </a:highlight>
              </a:rPr>
              <a:t> P_DESCRIPT, PRICE, STORE, AISLE, SHELF</a:t>
            </a:r>
            <a:endParaRPr sz="1150">
              <a:solidFill>
                <a:schemeClr val="dk1"/>
              </a:solidFill>
              <a:highlight>
                <a:srgbClr val="EEEEEE"/>
              </a:highlight>
            </a:endParaRPr>
          </a:p>
          <a:p>
            <a:pPr indent="0" lvl="0" marL="25400" marR="25400" rtl="0" algn="l">
              <a:lnSpc>
                <a:spcPct val="115000"/>
              </a:lnSpc>
              <a:spcBef>
                <a:spcPts val="0"/>
              </a:spcBef>
              <a:spcAft>
                <a:spcPts val="0"/>
              </a:spcAft>
              <a:buNone/>
            </a:pPr>
            <a:r>
              <a:rPr lang="en-US" sz="1150">
                <a:solidFill>
                  <a:schemeClr val="dk1"/>
                </a:solidFill>
                <a:highlight>
                  <a:srgbClr val="EEEEEE"/>
                </a:highlight>
              </a:rPr>
              <a:t>   FROM PRODUCT</a:t>
            </a:r>
            <a:r>
              <a:rPr lang="en-US" sz="1150">
                <a:solidFill>
                  <a:srgbClr val="666600"/>
                </a:solidFill>
                <a:highlight>
                  <a:srgbClr val="EEEEEE"/>
                </a:highlight>
              </a:rPr>
              <a:t>,</a:t>
            </a:r>
            <a:r>
              <a:rPr lang="en-US" sz="1150">
                <a:solidFill>
                  <a:schemeClr val="dk1"/>
                </a:solidFill>
                <a:highlight>
                  <a:srgbClr val="EEEEEE"/>
                </a:highlight>
              </a:rPr>
              <a:t> STORE</a:t>
            </a:r>
            <a:r>
              <a:rPr lang="en-US" sz="1150">
                <a:solidFill>
                  <a:srgbClr val="666600"/>
                </a:solidFill>
                <a:highlight>
                  <a:srgbClr val="EEEEEE"/>
                </a:highlight>
              </a:rPr>
              <a:t>;</a:t>
            </a:r>
            <a:endParaRPr sz="1150">
              <a:solidFill>
                <a:srgbClr val="666600"/>
              </a:solidFill>
              <a:highlight>
                <a:srgbClr val="EEEEEE"/>
              </a:highlight>
            </a:endParaRPr>
          </a:p>
        </p:txBody>
      </p:sp>
      <p:sp>
        <p:nvSpPr>
          <p:cNvPr id="311" name="Google Shape;311;p29"/>
          <p:cNvSpPr txBox="1"/>
          <p:nvPr/>
        </p:nvSpPr>
        <p:spPr>
          <a:xfrm>
            <a:off x="920250" y="1863600"/>
            <a:ext cx="357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273239"/>
                </a:solidFill>
                <a:latin typeface="Consolas"/>
                <a:ea typeface="Consolas"/>
                <a:cs typeface="Consolas"/>
                <a:sym typeface="Consolas"/>
              </a:rPr>
              <a:t>SELECT STU_FNAME, STU_LNAME </a:t>
            </a:r>
            <a:endParaRPr sz="1200">
              <a:solidFill>
                <a:srgbClr val="273239"/>
              </a:solidFill>
              <a:latin typeface="Consolas"/>
              <a:ea typeface="Consolas"/>
              <a:cs typeface="Consolas"/>
              <a:sym typeface="Consolas"/>
            </a:endParaRPr>
          </a:p>
          <a:p>
            <a:pPr indent="0" lvl="0" marL="0" rtl="0" algn="l">
              <a:spcBef>
                <a:spcPts val="0"/>
              </a:spcBef>
              <a:spcAft>
                <a:spcPts val="0"/>
              </a:spcAft>
              <a:buNone/>
            </a:pPr>
            <a:r>
              <a:rPr lang="en-US" sz="1200">
                <a:solidFill>
                  <a:srgbClr val="273239"/>
                </a:solidFill>
                <a:latin typeface="Consolas"/>
                <a:ea typeface="Consolas"/>
                <a:cs typeface="Consolas"/>
                <a:sym typeface="Consolas"/>
              </a:rPr>
              <a:t>FROM STUDENT</a:t>
            </a:r>
            <a:endParaRPr sz="1200">
              <a:solidFill>
                <a:srgbClr val="273239"/>
              </a:solidFill>
              <a:latin typeface="Consolas"/>
              <a:ea typeface="Consolas"/>
              <a:cs typeface="Consolas"/>
              <a:sym typeface="Consolas"/>
            </a:endParaRPr>
          </a:p>
          <a:p>
            <a:pPr indent="0" lvl="0" marL="0" rtl="0" algn="l">
              <a:spcBef>
                <a:spcPts val="0"/>
              </a:spcBef>
              <a:spcAft>
                <a:spcPts val="0"/>
              </a:spcAft>
              <a:buNone/>
            </a:pPr>
            <a:r>
              <a:rPr lang="en-US" sz="1200">
                <a:solidFill>
                  <a:srgbClr val="273239"/>
                </a:solidFill>
                <a:latin typeface="Consolas"/>
                <a:ea typeface="Consolas"/>
                <a:cs typeface="Consolas"/>
                <a:sym typeface="Consolas"/>
              </a:rPr>
              <a:t>MINUS </a:t>
            </a:r>
            <a:endParaRPr sz="1200">
              <a:solidFill>
                <a:srgbClr val="273239"/>
              </a:solidFill>
              <a:latin typeface="Consolas"/>
              <a:ea typeface="Consolas"/>
              <a:cs typeface="Consolas"/>
              <a:sym typeface="Consolas"/>
            </a:endParaRPr>
          </a:p>
          <a:p>
            <a:pPr indent="0" lvl="0" marL="0" rtl="0" algn="l">
              <a:spcBef>
                <a:spcPts val="0"/>
              </a:spcBef>
              <a:spcAft>
                <a:spcPts val="0"/>
              </a:spcAft>
              <a:buNone/>
            </a:pPr>
            <a:r>
              <a:rPr lang="en-US" sz="1200">
                <a:solidFill>
                  <a:srgbClr val="273239"/>
                </a:solidFill>
                <a:latin typeface="Consolas"/>
                <a:ea typeface="Consolas"/>
                <a:cs typeface="Consolas"/>
                <a:sym typeface="Consolas"/>
              </a:rPr>
              <a:t>SELECT EMP_FNAME, EMP_LNAME </a:t>
            </a:r>
            <a:endParaRPr sz="1200">
              <a:solidFill>
                <a:srgbClr val="273239"/>
              </a:solidFill>
              <a:latin typeface="Consolas"/>
              <a:ea typeface="Consolas"/>
              <a:cs typeface="Consolas"/>
              <a:sym typeface="Consolas"/>
            </a:endParaRPr>
          </a:p>
          <a:p>
            <a:pPr indent="0" lvl="0" marL="0" marR="190500" rtl="0" algn="l">
              <a:lnSpc>
                <a:spcPct val="115000"/>
              </a:lnSpc>
              <a:spcBef>
                <a:spcPts val="0"/>
              </a:spcBef>
              <a:spcAft>
                <a:spcPts val="800"/>
              </a:spcAft>
              <a:buNone/>
            </a:pPr>
            <a:r>
              <a:rPr lang="en-US" sz="1200">
                <a:solidFill>
                  <a:srgbClr val="273239"/>
                </a:solidFill>
                <a:latin typeface="Consolas"/>
                <a:ea typeface="Consolas"/>
                <a:cs typeface="Consolas"/>
                <a:sym typeface="Consolas"/>
              </a:rPr>
              <a:t>FROM EMPLOYEE</a:t>
            </a:r>
            <a:endParaRPr sz="1200">
              <a:solidFill>
                <a:srgbClr val="273239"/>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07" name="Google Shape;107;p4"/>
          <p:cNvSpPr txBox="1"/>
          <p:nvPr>
            <p:ph type="title"/>
          </p:nvPr>
        </p:nvSpPr>
        <p:spPr>
          <a:xfrm>
            <a:off x="685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 Logical View of Data</a:t>
            </a:r>
            <a:endParaRPr/>
          </a:p>
        </p:txBody>
      </p:sp>
      <p:sp>
        <p:nvSpPr>
          <p:cNvPr id="108" name="Google Shape;108;p4"/>
          <p:cNvSpPr txBox="1"/>
          <p:nvPr>
            <p:ph idx="1" type="body"/>
          </p:nvPr>
        </p:nvSpPr>
        <p:spPr>
          <a:xfrm>
            <a:off x="533400" y="1752600"/>
            <a:ext cx="80772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Relational model </a:t>
            </a:r>
            <a:endParaRPr/>
          </a:p>
          <a:p>
            <a:pPr indent="-285750" lvl="1" marL="742950" rtl="0" algn="l">
              <a:lnSpc>
                <a:spcPct val="100000"/>
              </a:lnSpc>
              <a:spcBef>
                <a:spcPts val="520"/>
              </a:spcBef>
              <a:spcAft>
                <a:spcPts val="0"/>
              </a:spcAft>
              <a:buClr>
                <a:srgbClr val="222222"/>
              </a:buClr>
              <a:buSzPts val="2600"/>
              <a:buFont typeface="Arial"/>
              <a:buChar char="–"/>
            </a:pPr>
            <a:r>
              <a:rPr lang="en-US"/>
              <a:t>View data logically rather than physically</a:t>
            </a:r>
            <a:endParaRPr/>
          </a:p>
          <a:p>
            <a:pPr indent="-342900" lvl="0" marL="342900" rtl="0" algn="l">
              <a:lnSpc>
                <a:spcPct val="100000"/>
              </a:lnSpc>
              <a:spcBef>
                <a:spcPts val="560"/>
              </a:spcBef>
              <a:spcAft>
                <a:spcPts val="0"/>
              </a:spcAft>
              <a:buClr>
                <a:srgbClr val="222222"/>
              </a:buClr>
              <a:buSzPts val="2800"/>
              <a:buFont typeface="Arial"/>
              <a:buChar char="•"/>
            </a:pPr>
            <a:r>
              <a:rPr lang="en-US"/>
              <a:t>Table </a:t>
            </a:r>
            <a:endParaRPr/>
          </a:p>
          <a:p>
            <a:pPr indent="-285750" lvl="1" marL="742950" rtl="0" algn="l">
              <a:lnSpc>
                <a:spcPct val="100000"/>
              </a:lnSpc>
              <a:spcBef>
                <a:spcPts val="520"/>
              </a:spcBef>
              <a:spcAft>
                <a:spcPts val="0"/>
              </a:spcAft>
              <a:buClr>
                <a:srgbClr val="222222"/>
              </a:buClr>
              <a:buSzPts val="2600"/>
              <a:buFont typeface="Arial"/>
              <a:buChar char="–"/>
            </a:pPr>
            <a:r>
              <a:rPr lang="en-US"/>
              <a:t>Structural and data independence</a:t>
            </a:r>
            <a:endParaRPr/>
          </a:p>
          <a:p>
            <a:pPr indent="-285750" lvl="1" marL="742950" rtl="0" algn="l">
              <a:lnSpc>
                <a:spcPct val="100000"/>
              </a:lnSpc>
              <a:spcBef>
                <a:spcPts val="520"/>
              </a:spcBef>
              <a:spcAft>
                <a:spcPts val="0"/>
              </a:spcAft>
              <a:buClr>
                <a:srgbClr val="222222"/>
              </a:buClr>
              <a:buSzPts val="2600"/>
              <a:buFont typeface="Arial"/>
              <a:buChar char="–"/>
            </a:pPr>
            <a:r>
              <a:rPr lang="en-US"/>
              <a:t>Resembles a file conceptually</a:t>
            </a:r>
            <a:endParaRPr/>
          </a:p>
          <a:p>
            <a:pPr indent="-342900" lvl="0" marL="342900" rtl="0" algn="l">
              <a:lnSpc>
                <a:spcPct val="100000"/>
              </a:lnSpc>
              <a:spcBef>
                <a:spcPts val="560"/>
              </a:spcBef>
              <a:spcAft>
                <a:spcPts val="0"/>
              </a:spcAft>
              <a:buClr>
                <a:srgbClr val="222222"/>
              </a:buClr>
              <a:buSzPts val="2800"/>
              <a:buFont typeface="Arial"/>
              <a:buChar char="•"/>
            </a:pPr>
            <a:r>
              <a:rPr lang="en-US"/>
              <a:t>Relational database model is easier to understand than hierarchical and network models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317" name="Google Shape;317;p30"/>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Relational Set Operators (cont’d.)</a:t>
            </a:r>
            <a:endParaRPr/>
          </a:p>
        </p:txBody>
      </p:sp>
      <p:sp>
        <p:nvSpPr>
          <p:cNvPr id="318" name="Google Shape;318;p30"/>
          <p:cNvSpPr txBox="1"/>
          <p:nvPr>
            <p:ph idx="1" type="body"/>
          </p:nvPr>
        </p:nvSpPr>
        <p:spPr>
          <a:xfrm>
            <a:off x="533400" y="1371600"/>
            <a:ext cx="83820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222222"/>
              </a:buClr>
              <a:buSzPts val="1800"/>
              <a:buFont typeface="Arial"/>
              <a:buChar char="•"/>
            </a:pPr>
            <a:r>
              <a:rPr b="1" lang="en-US" sz="1800"/>
              <a:t>Natural</a:t>
            </a:r>
            <a:r>
              <a:rPr lang="en-US" sz="1800"/>
              <a:t> </a:t>
            </a:r>
            <a:r>
              <a:rPr b="1" lang="en-US" sz="1800"/>
              <a:t>Join</a:t>
            </a:r>
            <a:endParaRPr/>
          </a:p>
          <a:p>
            <a:pPr indent="-285750" lvl="1" marL="742950" rtl="0" algn="l">
              <a:lnSpc>
                <a:spcPct val="90000"/>
              </a:lnSpc>
              <a:spcBef>
                <a:spcPts val="360"/>
              </a:spcBef>
              <a:spcAft>
                <a:spcPts val="0"/>
              </a:spcAft>
              <a:buSzPts val="1800"/>
              <a:buChar char="–"/>
            </a:pPr>
            <a:r>
              <a:rPr lang="en-US" sz="1800"/>
              <a:t>Links tables by selecting rows with common values in common attribute(s). If the two relations have no attributes in common,                  is simply the cross-product.</a:t>
            </a:r>
            <a:endParaRPr sz="1800"/>
          </a:p>
          <a:p>
            <a:pPr indent="-171450" lvl="1" marL="742950" rtl="0" algn="l">
              <a:lnSpc>
                <a:spcPct val="90000"/>
              </a:lnSpc>
              <a:spcBef>
                <a:spcPts val="360"/>
              </a:spcBef>
              <a:spcAft>
                <a:spcPts val="0"/>
              </a:spcAft>
              <a:buClr>
                <a:srgbClr val="222222"/>
              </a:buClr>
              <a:buSzPts val="1800"/>
              <a:buFont typeface="Arial"/>
              <a:buNone/>
            </a:pPr>
            <a:r>
              <a:t/>
            </a:r>
            <a:endParaRPr sz="1800"/>
          </a:p>
          <a:p>
            <a:pPr indent="-342900" lvl="0" marL="342900" rtl="0" algn="l">
              <a:lnSpc>
                <a:spcPct val="90000"/>
              </a:lnSpc>
              <a:spcBef>
                <a:spcPts val="360"/>
              </a:spcBef>
              <a:spcAft>
                <a:spcPts val="0"/>
              </a:spcAft>
              <a:buClr>
                <a:srgbClr val="222222"/>
              </a:buClr>
              <a:buSzPts val="1800"/>
              <a:buFont typeface="Arial"/>
              <a:buChar char="•"/>
            </a:pPr>
            <a:r>
              <a:rPr b="1" lang="en-US" sz="1800"/>
              <a:t>Equijoin</a:t>
            </a:r>
            <a:endParaRPr/>
          </a:p>
          <a:p>
            <a:pPr indent="-285750" lvl="1" marL="742950" rtl="0" algn="l">
              <a:lnSpc>
                <a:spcPct val="90000"/>
              </a:lnSpc>
              <a:spcBef>
                <a:spcPts val="360"/>
              </a:spcBef>
              <a:spcAft>
                <a:spcPts val="0"/>
              </a:spcAft>
              <a:buClr>
                <a:srgbClr val="222222"/>
              </a:buClr>
              <a:buSzPts val="1800"/>
              <a:buFont typeface="Arial"/>
              <a:buChar char="–"/>
            </a:pPr>
            <a:r>
              <a:rPr lang="en-US" sz="1800"/>
              <a:t>Links tables on the basis of an equality condition that compares specified columns</a:t>
            </a:r>
            <a:endParaRPr sz="1800"/>
          </a:p>
          <a:p>
            <a:pPr indent="-285750" lvl="1" marL="742950" rtl="0" algn="l">
              <a:lnSpc>
                <a:spcPct val="90000"/>
              </a:lnSpc>
              <a:spcBef>
                <a:spcPts val="360"/>
              </a:spcBef>
              <a:spcAft>
                <a:spcPts val="0"/>
              </a:spcAft>
              <a:buClr>
                <a:srgbClr val="222222"/>
              </a:buClr>
              <a:buSzPts val="1800"/>
              <a:buFont typeface="Arial"/>
              <a:buChar char="–"/>
            </a:pPr>
            <a:r>
              <a:rPr lang="en-US" sz="1800"/>
              <a:t>                           or   </a:t>
            </a:r>
            <a:endParaRPr sz="1800"/>
          </a:p>
          <a:p>
            <a:pPr indent="-342900" lvl="0" marL="342900" rtl="0" algn="l">
              <a:lnSpc>
                <a:spcPct val="90000"/>
              </a:lnSpc>
              <a:spcBef>
                <a:spcPts val="360"/>
              </a:spcBef>
              <a:spcAft>
                <a:spcPts val="0"/>
              </a:spcAft>
              <a:buClr>
                <a:srgbClr val="222222"/>
              </a:buClr>
              <a:buSzPts val="1800"/>
              <a:buFont typeface="Arial"/>
              <a:buChar char="•"/>
            </a:pPr>
            <a:r>
              <a:rPr b="1" lang="en-US" sz="1800"/>
              <a:t>Theta join</a:t>
            </a:r>
            <a:endParaRPr/>
          </a:p>
          <a:p>
            <a:pPr indent="-285750" lvl="1" marL="742950" rtl="0" algn="l">
              <a:lnSpc>
                <a:spcPct val="90000"/>
              </a:lnSpc>
              <a:spcBef>
                <a:spcPts val="360"/>
              </a:spcBef>
              <a:spcAft>
                <a:spcPts val="0"/>
              </a:spcAft>
              <a:buClr>
                <a:srgbClr val="222222"/>
              </a:buClr>
              <a:buSzPts val="1800"/>
              <a:buFont typeface="Arial"/>
              <a:buChar char="–"/>
            </a:pPr>
            <a:r>
              <a:rPr lang="en-US" sz="1800"/>
              <a:t>Any other comparison operator is used</a:t>
            </a:r>
            <a:endParaRPr sz="1800"/>
          </a:p>
          <a:p>
            <a:pPr indent="-285750" lvl="1" marL="742950" rtl="0" algn="l">
              <a:lnSpc>
                <a:spcPct val="90000"/>
              </a:lnSpc>
              <a:spcBef>
                <a:spcPts val="360"/>
              </a:spcBef>
              <a:spcAft>
                <a:spcPts val="0"/>
              </a:spcAft>
              <a:buClr>
                <a:srgbClr val="222222"/>
              </a:buClr>
              <a:buSzPts val="1800"/>
              <a:buFont typeface="Arial"/>
              <a:buChar char="–"/>
            </a:pPr>
            <a:r>
              <a:rPr lang="en-US" sz="1800"/>
              <a:t>A ⋈ B</a:t>
            </a:r>
            <a:endParaRPr/>
          </a:p>
          <a:p>
            <a:pPr indent="-342900" lvl="0" marL="342900" rtl="0" algn="l">
              <a:lnSpc>
                <a:spcPct val="90000"/>
              </a:lnSpc>
              <a:spcBef>
                <a:spcPts val="360"/>
              </a:spcBef>
              <a:spcAft>
                <a:spcPts val="0"/>
              </a:spcAft>
              <a:buClr>
                <a:srgbClr val="222222"/>
              </a:buClr>
              <a:buSzPts val="1800"/>
              <a:buFont typeface="Arial"/>
              <a:buChar char="•"/>
            </a:pPr>
            <a:r>
              <a:rPr b="1" lang="en-US" sz="1800"/>
              <a:t>Outer</a:t>
            </a:r>
            <a:r>
              <a:rPr lang="en-US" sz="1800"/>
              <a:t> </a:t>
            </a:r>
            <a:r>
              <a:rPr b="1" lang="en-US" sz="1800"/>
              <a:t>join</a:t>
            </a:r>
            <a:endParaRPr/>
          </a:p>
          <a:p>
            <a:pPr indent="-285750" lvl="1" marL="742950" rtl="0" algn="l">
              <a:lnSpc>
                <a:spcPct val="90000"/>
              </a:lnSpc>
              <a:spcBef>
                <a:spcPts val="360"/>
              </a:spcBef>
              <a:spcAft>
                <a:spcPts val="0"/>
              </a:spcAft>
              <a:buClr>
                <a:srgbClr val="222222"/>
              </a:buClr>
              <a:buSzPts val="1800"/>
              <a:buFont typeface="Arial"/>
              <a:buChar char="–"/>
            </a:pPr>
            <a:r>
              <a:rPr lang="en-US" sz="1800"/>
              <a:t>Matched pairs are retained, and any unmatched values in other table are left null</a:t>
            </a:r>
            <a:endParaRPr/>
          </a:p>
        </p:txBody>
      </p:sp>
      <p:sp>
        <p:nvSpPr>
          <p:cNvPr id="319" name="Google Shape;319;p30"/>
          <p:cNvSpPr txBox="1"/>
          <p:nvPr/>
        </p:nvSpPr>
        <p:spPr>
          <a:xfrm>
            <a:off x="1664643" y="4593778"/>
            <a:ext cx="381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θ</a:t>
            </a:r>
            <a:endParaRPr b="0" i="0" sz="1200" u="none" cap="none" strike="noStrike">
              <a:solidFill>
                <a:schemeClr val="dk1"/>
              </a:solidFill>
              <a:latin typeface="Arial"/>
              <a:ea typeface="Arial"/>
              <a:cs typeface="Arial"/>
              <a:sym typeface="Arial"/>
            </a:endParaRPr>
          </a:p>
        </p:txBody>
      </p:sp>
      <p:pic>
        <p:nvPicPr>
          <p:cNvPr id="320" name="Google Shape;320;p30"/>
          <p:cNvPicPr preferRelativeResize="0"/>
          <p:nvPr/>
        </p:nvPicPr>
        <p:blipFill rotWithShape="1">
          <a:blip r:embed="rId3">
            <a:alphaModFix/>
          </a:blip>
          <a:srcRect b="0" l="0" r="0" t="0"/>
          <a:stretch/>
        </p:blipFill>
        <p:spPr>
          <a:xfrm>
            <a:off x="4243387" y="2259627"/>
            <a:ext cx="962025" cy="342900"/>
          </a:xfrm>
          <a:prstGeom prst="rect">
            <a:avLst/>
          </a:prstGeom>
          <a:noFill/>
          <a:ln>
            <a:noFill/>
          </a:ln>
        </p:spPr>
      </p:pic>
      <p:pic>
        <p:nvPicPr>
          <p:cNvPr id="321" name="Google Shape;321;p30"/>
          <p:cNvPicPr preferRelativeResize="0"/>
          <p:nvPr/>
        </p:nvPicPr>
        <p:blipFill rotWithShape="1">
          <a:blip r:embed="rId4">
            <a:alphaModFix/>
          </a:blip>
          <a:srcRect b="0" l="0" r="0" t="0"/>
          <a:stretch/>
        </p:blipFill>
        <p:spPr>
          <a:xfrm>
            <a:off x="1308163" y="3377897"/>
            <a:ext cx="1685925" cy="352425"/>
          </a:xfrm>
          <a:prstGeom prst="rect">
            <a:avLst/>
          </a:prstGeom>
          <a:noFill/>
          <a:ln>
            <a:noFill/>
          </a:ln>
        </p:spPr>
      </p:pic>
      <p:pic>
        <p:nvPicPr>
          <p:cNvPr id="322" name="Google Shape;322;p30"/>
          <p:cNvPicPr preferRelativeResize="0"/>
          <p:nvPr/>
        </p:nvPicPr>
        <p:blipFill rotWithShape="1">
          <a:blip r:embed="rId5">
            <a:alphaModFix/>
          </a:blip>
          <a:srcRect b="0" l="0" r="0" t="0"/>
          <a:stretch/>
        </p:blipFill>
        <p:spPr>
          <a:xfrm>
            <a:off x="3505200" y="3411234"/>
            <a:ext cx="1762125" cy="285750"/>
          </a:xfrm>
          <a:prstGeom prst="rect">
            <a:avLst/>
          </a:prstGeom>
          <a:noFill/>
          <a:ln>
            <a:noFill/>
          </a:ln>
        </p:spPr>
      </p:pic>
      <p:pic>
        <p:nvPicPr>
          <p:cNvPr id="323" name="Google Shape;323;p30"/>
          <p:cNvPicPr preferRelativeResize="0"/>
          <p:nvPr/>
        </p:nvPicPr>
        <p:blipFill rotWithShape="1">
          <a:blip r:embed="rId6">
            <a:alphaModFix/>
          </a:blip>
          <a:srcRect b="0" l="0" r="0" t="0"/>
          <a:stretch/>
        </p:blipFill>
        <p:spPr>
          <a:xfrm>
            <a:off x="2272938" y="5563629"/>
            <a:ext cx="5565648" cy="1157846"/>
          </a:xfrm>
          <a:prstGeom prst="rect">
            <a:avLst/>
          </a:prstGeom>
          <a:noFill/>
          <a:ln>
            <a:noFill/>
          </a:ln>
        </p:spPr>
      </p:pic>
      <p:pic>
        <p:nvPicPr>
          <p:cNvPr id="324" name="Google Shape;324;p30"/>
          <p:cNvPicPr preferRelativeResize="0"/>
          <p:nvPr/>
        </p:nvPicPr>
        <p:blipFill rotWithShape="1">
          <a:blip r:embed="rId7">
            <a:alphaModFix/>
          </a:blip>
          <a:srcRect b="0" l="0" r="0" t="0"/>
          <a:stretch/>
        </p:blipFill>
        <p:spPr>
          <a:xfrm>
            <a:off x="5524069" y="4117462"/>
            <a:ext cx="3086531" cy="476316"/>
          </a:xfrm>
          <a:prstGeom prst="rect">
            <a:avLst/>
          </a:prstGeom>
          <a:noFill/>
          <a:ln>
            <a:noFill/>
          </a:ln>
        </p:spPr>
      </p:pic>
      <p:pic>
        <p:nvPicPr>
          <p:cNvPr id="325" name="Google Shape;325;p30"/>
          <p:cNvPicPr preferRelativeResize="0"/>
          <p:nvPr/>
        </p:nvPicPr>
        <p:blipFill rotWithShape="1">
          <a:blip r:embed="rId8">
            <a:alphaModFix/>
          </a:blip>
          <a:srcRect b="0" l="0" r="0" t="0"/>
          <a:stretch/>
        </p:blipFill>
        <p:spPr>
          <a:xfrm>
            <a:off x="7581901" y="1907571"/>
            <a:ext cx="1028700" cy="321960"/>
          </a:xfrm>
          <a:prstGeom prst="rect">
            <a:avLst/>
          </a:prstGeom>
          <a:noFill/>
          <a:ln>
            <a:noFill/>
          </a:ln>
        </p:spPr>
      </p:pic>
      <p:pic>
        <p:nvPicPr>
          <p:cNvPr id="326" name="Google Shape;326;p30"/>
          <p:cNvPicPr preferRelativeResize="0"/>
          <p:nvPr/>
        </p:nvPicPr>
        <p:blipFill rotWithShape="1">
          <a:blip r:embed="rId8">
            <a:alphaModFix/>
          </a:blip>
          <a:srcRect b="0" l="0" r="0" t="0"/>
          <a:stretch/>
        </p:blipFill>
        <p:spPr>
          <a:xfrm>
            <a:off x="5524500" y="2291321"/>
            <a:ext cx="1028700" cy="3219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1"/>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Natural Join Steps</a:t>
            </a:r>
            <a:endParaRPr>
              <a:solidFill>
                <a:srgbClr val="FF0000"/>
              </a:solidFill>
            </a:endParaRPr>
          </a:p>
        </p:txBody>
      </p:sp>
      <p:sp>
        <p:nvSpPr>
          <p:cNvPr id="332" name="Google Shape;332;p31"/>
          <p:cNvSpPr txBox="1"/>
          <p:nvPr>
            <p:ph idx="1" type="body"/>
          </p:nvPr>
        </p:nvSpPr>
        <p:spPr>
          <a:xfrm>
            <a:off x="533400" y="1676400"/>
            <a:ext cx="8305800" cy="457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2222"/>
              </a:buClr>
              <a:buSzPts val="2400"/>
              <a:buFont typeface="Arial"/>
              <a:buNone/>
            </a:pPr>
            <a:r>
              <a:rPr lang="en-US" sz="2400"/>
              <a:t>   SELECT * FROM CUSTOMER NATURAL JOIN AGENT</a:t>
            </a:r>
            <a:endParaRPr/>
          </a:p>
          <a:p>
            <a:pPr indent="-190500" lvl="0" marL="342900" rtl="0" algn="l">
              <a:lnSpc>
                <a:spcPct val="100000"/>
              </a:lnSpc>
              <a:spcBef>
                <a:spcPts val="480"/>
              </a:spcBef>
              <a:spcAft>
                <a:spcPts val="0"/>
              </a:spcAft>
              <a:buClr>
                <a:srgbClr val="222222"/>
              </a:buClr>
              <a:buSzPts val="2400"/>
              <a:buFont typeface="Arial"/>
              <a:buNone/>
            </a:pPr>
            <a:r>
              <a:t/>
            </a:r>
            <a:endParaRPr sz="2400"/>
          </a:p>
        </p:txBody>
      </p:sp>
      <p:sp>
        <p:nvSpPr>
          <p:cNvPr id="333" name="Google Shape;333;p31"/>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11.bmp" id="334" name="Google Shape;334;p31"/>
          <p:cNvPicPr preferRelativeResize="0"/>
          <p:nvPr/>
        </p:nvPicPr>
        <p:blipFill rotWithShape="1">
          <a:blip r:embed="rId3">
            <a:alphaModFix/>
          </a:blip>
          <a:srcRect b="0" l="0" r="0" t="0"/>
          <a:stretch/>
        </p:blipFill>
        <p:spPr>
          <a:xfrm>
            <a:off x="533400" y="2895600"/>
            <a:ext cx="8218488" cy="2514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12.bmp" id="340" name="Google Shape;340;p32"/>
          <p:cNvPicPr preferRelativeResize="0"/>
          <p:nvPr/>
        </p:nvPicPr>
        <p:blipFill rotWithShape="1">
          <a:blip r:embed="rId3">
            <a:alphaModFix/>
          </a:blip>
          <a:srcRect b="0" l="0" r="0" t="0"/>
          <a:stretch/>
        </p:blipFill>
        <p:spPr>
          <a:xfrm>
            <a:off x="636588" y="609600"/>
            <a:ext cx="7821612" cy="4876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13.bmp" id="346" name="Google Shape;346;p33"/>
          <p:cNvPicPr preferRelativeResize="0"/>
          <p:nvPr/>
        </p:nvPicPr>
        <p:blipFill rotWithShape="1">
          <a:blip r:embed="rId3">
            <a:alphaModFix/>
          </a:blip>
          <a:srcRect b="0" l="0" r="0" t="0"/>
          <a:stretch/>
        </p:blipFill>
        <p:spPr>
          <a:xfrm>
            <a:off x="533400" y="762000"/>
            <a:ext cx="8181975" cy="2133600"/>
          </a:xfrm>
          <a:prstGeom prst="rect">
            <a:avLst/>
          </a:prstGeom>
          <a:noFill/>
          <a:ln>
            <a:noFill/>
          </a:ln>
        </p:spPr>
      </p:pic>
      <p:pic>
        <p:nvPicPr>
          <p:cNvPr descr="Fig03-14.bmp" id="347" name="Google Shape;347;p33"/>
          <p:cNvPicPr preferRelativeResize="0"/>
          <p:nvPr/>
        </p:nvPicPr>
        <p:blipFill rotWithShape="1">
          <a:blip r:embed="rId4">
            <a:alphaModFix/>
          </a:blip>
          <a:srcRect b="0" l="0" r="0" t="0"/>
          <a:stretch/>
        </p:blipFill>
        <p:spPr>
          <a:xfrm>
            <a:off x="2362200" y="3478213"/>
            <a:ext cx="4419600" cy="20081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Equijoin</a:t>
            </a:r>
            <a:endParaRPr/>
          </a:p>
        </p:txBody>
      </p:sp>
      <p:sp>
        <p:nvSpPr>
          <p:cNvPr id="353" name="Google Shape;353;p34"/>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1990B8"/>
              </a:buClr>
              <a:buSzPts val="2800"/>
              <a:buFont typeface="Consolas"/>
              <a:buChar char="•"/>
            </a:pPr>
            <a:r>
              <a:rPr b="0" i="0" lang="en-US">
                <a:solidFill>
                  <a:srgbClr val="1990B8"/>
                </a:solidFill>
                <a:latin typeface="Consolas"/>
                <a:ea typeface="Consolas"/>
                <a:cs typeface="Consolas"/>
                <a:sym typeface="Consolas"/>
              </a:rPr>
              <a:t>SELECT</a:t>
            </a:r>
            <a:r>
              <a:rPr b="0" i="0" lang="en-US">
                <a:solidFill>
                  <a:srgbClr val="000000"/>
                </a:solidFill>
                <a:latin typeface="Consolas"/>
                <a:ea typeface="Consolas"/>
                <a:cs typeface="Consolas"/>
                <a:sym typeface="Consolas"/>
              </a:rPr>
              <a:t> </a:t>
            </a:r>
            <a:r>
              <a:rPr b="0" i="0" lang="en-US">
                <a:solidFill>
                  <a:srgbClr val="A67F59"/>
                </a:solidFill>
                <a:latin typeface="Consolas"/>
                <a:ea typeface="Consolas"/>
                <a:cs typeface="Consolas"/>
                <a:sym typeface="Consolas"/>
              </a:rPr>
              <a:t>*</a:t>
            </a:r>
            <a:r>
              <a:rPr b="0" i="0" lang="en-US">
                <a:solidFill>
                  <a:srgbClr val="000000"/>
                </a:solidFill>
                <a:latin typeface="Consolas"/>
                <a:ea typeface="Consolas"/>
                <a:cs typeface="Consolas"/>
                <a:sym typeface="Consolas"/>
              </a:rPr>
              <a:t> </a:t>
            </a:r>
            <a:r>
              <a:rPr b="0" i="0" lang="en-US">
                <a:solidFill>
                  <a:srgbClr val="1990B8"/>
                </a:solidFill>
                <a:latin typeface="Consolas"/>
                <a:ea typeface="Consolas"/>
                <a:cs typeface="Consolas"/>
                <a:sym typeface="Consolas"/>
              </a:rPr>
              <a:t>FROM</a:t>
            </a:r>
            <a:r>
              <a:rPr b="0" i="0" lang="en-US">
                <a:solidFill>
                  <a:srgbClr val="000000"/>
                </a:solidFill>
                <a:latin typeface="Consolas"/>
                <a:ea typeface="Consolas"/>
                <a:cs typeface="Consolas"/>
                <a:sym typeface="Consolas"/>
              </a:rPr>
              <a:t> Customer </a:t>
            </a:r>
            <a:endParaRPr b="0" i="0">
              <a:solidFill>
                <a:srgbClr val="000000"/>
              </a:solidFill>
              <a:latin typeface="Consolas"/>
              <a:ea typeface="Consolas"/>
              <a:cs typeface="Consolas"/>
              <a:sym typeface="Consolas"/>
            </a:endParaRPr>
          </a:p>
          <a:p>
            <a:pPr indent="0" lvl="0" marL="0" rtl="0" algn="l">
              <a:lnSpc>
                <a:spcPct val="100000"/>
              </a:lnSpc>
              <a:spcBef>
                <a:spcPts val="560"/>
              </a:spcBef>
              <a:spcAft>
                <a:spcPts val="0"/>
              </a:spcAft>
              <a:buClr>
                <a:srgbClr val="1990B8"/>
              </a:buClr>
              <a:buSzPts val="2800"/>
              <a:buFont typeface="Consolas"/>
              <a:buNone/>
            </a:pPr>
            <a:r>
              <a:rPr b="0" i="0" lang="en-US">
                <a:solidFill>
                  <a:srgbClr val="1990B8"/>
                </a:solidFill>
                <a:latin typeface="Consolas"/>
                <a:ea typeface="Consolas"/>
                <a:cs typeface="Consolas"/>
                <a:sym typeface="Consolas"/>
              </a:rPr>
              <a:t>INNER</a:t>
            </a:r>
            <a:r>
              <a:rPr b="0" i="0" lang="en-US">
                <a:solidFill>
                  <a:srgbClr val="000000"/>
                </a:solidFill>
                <a:latin typeface="Consolas"/>
                <a:ea typeface="Consolas"/>
                <a:cs typeface="Consolas"/>
                <a:sym typeface="Consolas"/>
              </a:rPr>
              <a:t> </a:t>
            </a:r>
            <a:r>
              <a:rPr b="0" i="0" lang="en-US">
                <a:solidFill>
                  <a:srgbClr val="1990B8"/>
                </a:solidFill>
                <a:latin typeface="Consolas"/>
                <a:ea typeface="Consolas"/>
                <a:cs typeface="Consolas"/>
                <a:sym typeface="Consolas"/>
              </a:rPr>
              <a:t>JOIN</a:t>
            </a:r>
            <a:r>
              <a:rPr b="0" i="0" lang="en-US">
                <a:solidFill>
                  <a:srgbClr val="000000"/>
                </a:solidFill>
                <a:latin typeface="Consolas"/>
                <a:ea typeface="Consolas"/>
                <a:cs typeface="Consolas"/>
                <a:sym typeface="Consolas"/>
              </a:rPr>
              <a:t> Agent </a:t>
            </a:r>
            <a:r>
              <a:rPr b="0" i="0" lang="en-US">
                <a:solidFill>
                  <a:srgbClr val="1990B8"/>
                </a:solidFill>
                <a:latin typeface="Consolas"/>
                <a:ea typeface="Consolas"/>
                <a:cs typeface="Consolas"/>
                <a:sym typeface="Consolas"/>
              </a:rPr>
              <a:t>ON</a:t>
            </a:r>
            <a:r>
              <a:rPr b="0" i="0" lang="en-US">
                <a:solidFill>
                  <a:srgbClr val="000000"/>
                </a:solidFill>
                <a:latin typeface="Consolas"/>
                <a:ea typeface="Consolas"/>
                <a:cs typeface="Consolas"/>
                <a:sym typeface="Consolas"/>
              </a:rPr>
              <a:t> </a:t>
            </a:r>
            <a:endParaRPr b="0" i="0">
              <a:solidFill>
                <a:srgbClr val="000000"/>
              </a:solidFill>
              <a:latin typeface="Consolas"/>
              <a:ea typeface="Consolas"/>
              <a:cs typeface="Consolas"/>
              <a:sym typeface="Consolas"/>
            </a:endParaRPr>
          </a:p>
          <a:p>
            <a:pPr indent="0" lvl="0" marL="0" rtl="0" algn="l">
              <a:lnSpc>
                <a:spcPct val="100000"/>
              </a:lnSpc>
              <a:spcBef>
                <a:spcPts val="560"/>
              </a:spcBef>
              <a:spcAft>
                <a:spcPts val="0"/>
              </a:spcAft>
              <a:buClr>
                <a:srgbClr val="000000"/>
              </a:buClr>
              <a:buSzPts val="2800"/>
              <a:buFont typeface="Consolas"/>
              <a:buNone/>
            </a:pPr>
            <a:r>
              <a:rPr lang="en-US">
                <a:solidFill>
                  <a:srgbClr val="000000"/>
                </a:solidFill>
                <a:latin typeface="Consolas"/>
                <a:ea typeface="Consolas"/>
                <a:cs typeface="Consolas"/>
                <a:sym typeface="Consolas"/>
              </a:rPr>
              <a:t>Customer</a:t>
            </a:r>
            <a:r>
              <a:rPr b="0" i="0" lang="en-US">
                <a:solidFill>
                  <a:srgbClr val="5F6364"/>
                </a:solidFill>
                <a:latin typeface="Consolas"/>
                <a:ea typeface="Consolas"/>
                <a:cs typeface="Consolas"/>
                <a:sym typeface="Consolas"/>
              </a:rPr>
              <a:t>.</a:t>
            </a:r>
            <a:r>
              <a:rPr b="0" i="0" lang="en-US">
                <a:solidFill>
                  <a:srgbClr val="000000"/>
                </a:solidFill>
                <a:latin typeface="Consolas"/>
                <a:ea typeface="Consolas"/>
                <a:cs typeface="Consolas"/>
                <a:sym typeface="Consolas"/>
              </a:rPr>
              <a:t>Agent_Code</a:t>
            </a:r>
            <a:r>
              <a:rPr b="0" i="0" lang="en-US">
                <a:solidFill>
                  <a:srgbClr val="A67F59"/>
                </a:solidFill>
                <a:latin typeface="Consolas"/>
                <a:ea typeface="Consolas"/>
                <a:cs typeface="Consolas"/>
                <a:sym typeface="Consolas"/>
              </a:rPr>
              <a:t>=</a:t>
            </a:r>
            <a:r>
              <a:rPr b="0" i="0" lang="en-US">
                <a:solidFill>
                  <a:srgbClr val="000000"/>
                </a:solidFill>
                <a:latin typeface="Consolas"/>
                <a:ea typeface="Consolas"/>
                <a:cs typeface="Consolas"/>
                <a:sym typeface="Consolas"/>
              </a:rPr>
              <a:t> Agent</a:t>
            </a:r>
            <a:r>
              <a:rPr b="0" i="0" lang="en-US">
                <a:solidFill>
                  <a:srgbClr val="5F6364"/>
                </a:solidFill>
                <a:latin typeface="Consolas"/>
                <a:ea typeface="Consolas"/>
                <a:cs typeface="Consolas"/>
                <a:sym typeface="Consolas"/>
              </a:rPr>
              <a:t>.</a:t>
            </a:r>
            <a:r>
              <a:rPr b="0" i="0" lang="en-US">
                <a:solidFill>
                  <a:srgbClr val="000000"/>
                </a:solidFill>
                <a:latin typeface="Consolas"/>
                <a:ea typeface="Consolas"/>
                <a:cs typeface="Consolas"/>
                <a:sym typeface="Consolas"/>
              </a:rPr>
              <a:t>Agent_Code</a:t>
            </a:r>
            <a:r>
              <a:rPr b="0" i="0" lang="en-US">
                <a:solidFill>
                  <a:srgbClr val="5F6364"/>
                </a:solidFill>
                <a:latin typeface="Consolas"/>
                <a:ea typeface="Consolas"/>
                <a:cs typeface="Consolas"/>
                <a:sym typeface="Consolas"/>
              </a:rPr>
              <a:t>;</a:t>
            </a:r>
            <a:endParaRPr/>
          </a:p>
        </p:txBody>
      </p:sp>
      <p:sp>
        <p:nvSpPr>
          <p:cNvPr id="354" name="Google Shape;354;p34"/>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5"/>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15.bmp" id="360" name="Google Shape;360;p35"/>
          <p:cNvPicPr preferRelativeResize="0"/>
          <p:nvPr/>
        </p:nvPicPr>
        <p:blipFill rotWithShape="1">
          <a:blip r:embed="rId3">
            <a:alphaModFix/>
          </a:blip>
          <a:srcRect b="0" l="0" r="0" t="0"/>
          <a:stretch/>
        </p:blipFill>
        <p:spPr>
          <a:xfrm>
            <a:off x="533400" y="762000"/>
            <a:ext cx="5257800" cy="2554288"/>
          </a:xfrm>
          <a:prstGeom prst="rect">
            <a:avLst/>
          </a:prstGeom>
          <a:noFill/>
          <a:ln>
            <a:noFill/>
          </a:ln>
        </p:spPr>
      </p:pic>
      <p:pic>
        <p:nvPicPr>
          <p:cNvPr descr="Fig03-16.bmp" id="361" name="Google Shape;361;p35"/>
          <p:cNvPicPr preferRelativeResize="0"/>
          <p:nvPr/>
        </p:nvPicPr>
        <p:blipFill rotWithShape="1">
          <a:blip r:embed="rId4">
            <a:alphaModFix/>
          </a:blip>
          <a:srcRect b="0" l="0" r="0" t="0"/>
          <a:stretch/>
        </p:blipFill>
        <p:spPr>
          <a:xfrm>
            <a:off x="551688" y="3541713"/>
            <a:ext cx="5257800" cy="2530475"/>
          </a:xfrm>
          <a:prstGeom prst="rect">
            <a:avLst/>
          </a:prstGeom>
          <a:noFill/>
          <a:ln>
            <a:noFill/>
          </a:ln>
        </p:spPr>
      </p:pic>
      <p:sp>
        <p:nvSpPr>
          <p:cNvPr id="362" name="Google Shape;362;p35"/>
          <p:cNvSpPr txBox="1"/>
          <p:nvPr/>
        </p:nvSpPr>
        <p:spPr>
          <a:xfrm>
            <a:off x="5943600" y="898525"/>
            <a:ext cx="32004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CD"/>
                </a:solidFill>
                <a:latin typeface="Consolas"/>
                <a:ea typeface="Consolas"/>
                <a:cs typeface="Consolas"/>
                <a:sym typeface="Consolas"/>
              </a:rPr>
              <a:t>SELECT</a:t>
            </a:r>
            <a:r>
              <a:rPr b="0" i="0" lang="en-US" sz="1800" u="none" cap="none" strike="noStrike">
                <a:solidFill>
                  <a:srgbClr val="000000"/>
                </a:solidFill>
                <a:latin typeface="Consolas"/>
                <a:ea typeface="Consolas"/>
                <a:cs typeface="Consolas"/>
                <a:sym typeface="Consolas"/>
              </a:rPr>
              <a:t> </a:t>
            </a:r>
            <a:r>
              <a:rPr b="0" i="1" lang="en-US" sz="1800" u="none" cap="none" strike="noStrike">
                <a:solidFill>
                  <a:srgbClr val="000000"/>
                </a:solidFill>
                <a:latin typeface="Consolas"/>
                <a:ea typeface="Consolas"/>
                <a:cs typeface="Consolas"/>
                <a:sym typeface="Consolas"/>
              </a:rPr>
              <a:t>cus_code, cus_lname, cus_zip, agent_code, agent_phone</a:t>
            </a:r>
            <a:br>
              <a:rPr b="0" i="0" lang="en-US" sz="1800" u="none" cap="none" strike="noStrike">
                <a:solidFill>
                  <a:schemeClr val="dk1"/>
                </a:solidFill>
                <a:latin typeface="Arial"/>
                <a:ea typeface="Arial"/>
                <a:cs typeface="Arial"/>
                <a:sym typeface="Arial"/>
              </a:rPr>
            </a:br>
            <a:r>
              <a:rPr b="0" i="0" lang="en-US" sz="1800" u="none" cap="none" strike="noStrike">
                <a:solidFill>
                  <a:srgbClr val="0000CD"/>
                </a:solidFill>
                <a:latin typeface="Consolas"/>
                <a:ea typeface="Consolas"/>
                <a:cs typeface="Consolas"/>
                <a:sym typeface="Consolas"/>
              </a:rPr>
              <a:t>FROM</a:t>
            </a:r>
            <a:r>
              <a:rPr b="0" i="0" lang="en-US" sz="1800" u="none" cap="none" strike="noStrike">
                <a:solidFill>
                  <a:srgbClr val="000000"/>
                </a:solidFill>
                <a:latin typeface="Consolas"/>
                <a:ea typeface="Consolas"/>
                <a:cs typeface="Consolas"/>
                <a:sym typeface="Consolas"/>
              </a:rPr>
              <a:t> </a:t>
            </a:r>
            <a:r>
              <a:rPr b="0" i="1" lang="en-US" sz="1800" u="none" cap="none" strike="noStrike">
                <a:solidFill>
                  <a:srgbClr val="000000"/>
                </a:solidFill>
                <a:latin typeface="Consolas"/>
                <a:ea typeface="Consolas"/>
                <a:cs typeface="Consolas"/>
                <a:sym typeface="Consolas"/>
              </a:rPr>
              <a:t>customer</a:t>
            </a:r>
            <a:br>
              <a:rPr b="0" i="0" lang="en-US" sz="1800" u="none" cap="none" strike="noStrike">
                <a:solidFill>
                  <a:schemeClr val="dk1"/>
                </a:solidFill>
                <a:latin typeface="Arial"/>
                <a:ea typeface="Arial"/>
                <a:cs typeface="Arial"/>
                <a:sym typeface="Arial"/>
              </a:rPr>
            </a:br>
            <a:r>
              <a:rPr b="0" i="0" lang="en-US" sz="1800" u="none" cap="none" strike="noStrike">
                <a:solidFill>
                  <a:schemeClr val="accent2"/>
                </a:solidFill>
                <a:latin typeface="Consolas"/>
                <a:ea typeface="Consolas"/>
                <a:cs typeface="Consolas"/>
                <a:sym typeface="Consolas"/>
              </a:rPr>
              <a:t>LEFT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chemeClr val="accent2"/>
                </a:solidFill>
                <a:latin typeface="Consolas"/>
                <a:ea typeface="Consolas"/>
                <a:cs typeface="Consolas"/>
                <a:sym typeface="Consolas"/>
              </a:rPr>
              <a:t>OUTER</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0000CD"/>
                </a:solidFill>
                <a:latin typeface="Consolas"/>
                <a:ea typeface="Consolas"/>
                <a:cs typeface="Consolas"/>
                <a:sym typeface="Consolas"/>
              </a:rPr>
              <a:t>JOIN</a:t>
            </a:r>
            <a:r>
              <a:rPr b="0" i="0" lang="en-US" sz="1800" u="none" cap="none" strike="noStrike">
                <a:solidFill>
                  <a:srgbClr val="000000"/>
                </a:solidFill>
                <a:latin typeface="Consolas"/>
                <a:ea typeface="Consolas"/>
                <a:cs typeface="Consolas"/>
                <a:sym typeface="Consolas"/>
              </a:rPr>
              <a:t> </a:t>
            </a:r>
            <a:r>
              <a:rPr b="0" i="1" lang="en-US" sz="1800" u="none" cap="none" strike="noStrike">
                <a:solidFill>
                  <a:srgbClr val="000000"/>
                </a:solidFill>
                <a:latin typeface="Consolas"/>
                <a:ea typeface="Consolas"/>
                <a:cs typeface="Consolas"/>
                <a:sym typeface="Consolas"/>
              </a:rPr>
              <a:t>agent</a:t>
            </a:r>
            <a:br>
              <a:rPr b="0" i="1" lang="en-US" sz="1800" u="none" cap="none" strike="noStrike">
                <a:solidFill>
                  <a:srgbClr val="000000"/>
                </a:solidFill>
                <a:latin typeface="Consolas"/>
                <a:ea typeface="Consolas"/>
                <a:cs typeface="Consolas"/>
                <a:sym typeface="Consolas"/>
              </a:rPr>
            </a:br>
            <a:r>
              <a:rPr b="0" i="0" lang="en-US" sz="1800" u="none" cap="none" strike="noStrike">
                <a:solidFill>
                  <a:srgbClr val="0000CD"/>
                </a:solidFill>
                <a:latin typeface="Consolas"/>
                <a:ea typeface="Consolas"/>
                <a:cs typeface="Consolas"/>
                <a:sym typeface="Consolas"/>
              </a:rPr>
              <a:t>ON</a:t>
            </a:r>
            <a:r>
              <a:rPr b="0" i="0" lang="en-US" sz="1800" u="none" cap="none" strike="noStrike">
                <a:solidFill>
                  <a:srgbClr val="000000"/>
                </a:solidFill>
                <a:latin typeface="Consolas"/>
                <a:ea typeface="Consolas"/>
                <a:cs typeface="Consolas"/>
                <a:sym typeface="Consolas"/>
              </a:rPr>
              <a:t> </a:t>
            </a:r>
            <a:r>
              <a:rPr b="0" i="1" lang="en-US" sz="1800" u="none" cap="none" strike="noStrike">
                <a:solidFill>
                  <a:srgbClr val="000000"/>
                </a:solidFill>
                <a:latin typeface="Consolas"/>
                <a:ea typeface="Consolas"/>
                <a:cs typeface="Consolas"/>
                <a:sym typeface="Consolas"/>
              </a:rPr>
              <a:t>customer.agent_code </a:t>
            </a:r>
            <a:r>
              <a:rPr b="0" i="0" lang="en-US" sz="1800" u="none" cap="none" strike="noStrike">
                <a:solidFill>
                  <a:srgbClr val="000000"/>
                </a:solidFill>
                <a:latin typeface="Consolas"/>
                <a:ea typeface="Consolas"/>
                <a:cs typeface="Consolas"/>
                <a:sym typeface="Consolas"/>
              </a:rPr>
              <a:t>=</a:t>
            </a:r>
            <a:r>
              <a:rPr b="0" i="1" lang="en-US" sz="1800" u="none" cap="none" strike="noStrike">
                <a:solidFill>
                  <a:srgbClr val="000000"/>
                </a:solidFill>
                <a:latin typeface="Consolas"/>
                <a:ea typeface="Consolas"/>
                <a:cs typeface="Consolas"/>
                <a:sym typeface="Consolas"/>
              </a:rPr>
              <a:t> agent.agent_code</a:t>
            </a:r>
            <a:r>
              <a:rPr b="0" i="0" lang="en-US" sz="1800" u="none" cap="none" strike="noStrike">
                <a:solidFill>
                  <a:srgbClr val="000000"/>
                </a:solidFill>
                <a:latin typeface="Consolas"/>
                <a:ea typeface="Consolas"/>
                <a:cs typeface="Consolas"/>
                <a:sym typeface="Consolas"/>
              </a:rPr>
              <a:t>;</a:t>
            </a:r>
            <a:endParaRPr b="0" i="0" sz="1800" u="none" cap="none" strike="noStrike">
              <a:solidFill>
                <a:schemeClr val="dk1"/>
              </a:solidFill>
              <a:latin typeface="Arial"/>
              <a:ea typeface="Arial"/>
              <a:cs typeface="Arial"/>
              <a:sym typeface="Arial"/>
            </a:endParaRPr>
          </a:p>
        </p:txBody>
      </p:sp>
      <p:sp>
        <p:nvSpPr>
          <p:cNvPr id="363" name="Google Shape;363;p35"/>
          <p:cNvSpPr txBox="1"/>
          <p:nvPr/>
        </p:nvSpPr>
        <p:spPr>
          <a:xfrm>
            <a:off x="5971032" y="3571875"/>
            <a:ext cx="32004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CD"/>
                </a:solidFill>
                <a:latin typeface="Consolas"/>
                <a:ea typeface="Consolas"/>
                <a:cs typeface="Consolas"/>
                <a:sym typeface="Consolas"/>
              </a:rPr>
              <a:t>SELECT</a:t>
            </a:r>
            <a:r>
              <a:rPr b="0" i="0" lang="en-US" sz="1800" u="none" cap="none" strike="noStrike">
                <a:solidFill>
                  <a:srgbClr val="000000"/>
                </a:solidFill>
                <a:latin typeface="Consolas"/>
                <a:ea typeface="Consolas"/>
                <a:cs typeface="Consolas"/>
                <a:sym typeface="Consolas"/>
              </a:rPr>
              <a:t> </a:t>
            </a:r>
            <a:r>
              <a:rPr b="0" i="1" lang="en-US" sz="1800" u="none" cap="none" strike="noStrike">
                <a:solidFill>
                  <a:srgbClr val="000000"/>
                </a:solidFill>
                <a:latin typeface="Consolas"/>
                <a:ea typeface="Consolas"/>
                <a:cs typeface="Consolas"/>
                <a:sym typeface="Consolas"/>
              </a:rPr>
              <a:t>cus_code, cus_lname, cus_zip, agent_code, agent_phone</a:t>
            </a:r>
            <a:br>
              <a:rPr b="0" i="0" lang="en-US" sz="1800" u="none" cap="none" strike="noStrike">
                <a:solidFill>
                  <a:schemeClr val="dk1"/>
                </a:solidFill>
                <a:latin typeface="Arial"/>
                <a:ea typeface="Arial"/>
                <a:cs typeface="Arial"/>
                <a:sym typeface="Arial"/>
              </a:rPr>
            </a:br>
            <a:r>
              <a:rPr b="0" i="0" lang="en-US" sz="1800" u="none" cap="none" strike="noStrike">
                <a:solidFill>
                  <a:srgbClr val="0000CD"/>
                </a:solidFill>
                <a:latin typeface="Consolas"/>
                <a:ea typeface="Consolas"/>
                <a:cs typeface="Consolas"/>
                <a:sym typeface="Consolas"/>
              </a:rPr>
              <a:t>FROM</a:t>
            </a:r>
            <a:r>
              <a:rPr b="0" i="0" lang="en-US" sz="1800" u="none" cap="none" strike="noStrike">
                <a:solidFill>
                  <a:srgbClr val="000000"/>
                </a:solidFill>
                <a:latin typeface="Consolas"/>
                <a:ea typeface="Consolas"/>
                <a:cs typeface="Consolas"/>
                <a:sym typeface="Consolas"/>
              </a:rPr>
              <a:t> </a:t>
            </a:r>
            <a:r>
              <a:rPr b="0" i="1" lang="en-US" sz="1800" u="none" cap="none" strike="noStrike">
                <a:solidFill>
                  <a:srgbClr val="000000"/>
                </a:solidFill>
                <a:latin typeface="Consolas"/>
                <a:ea typeface="Consolas"/>
                <a:cs typeface="Consolas"/>
                <a:sym typeface="Consolas"/>
              </a:rPr>
              <a:t>customer</a:t>
            </a:r>
            <a:br>
              <a:rPr b="0" i="0" lang="en-US" sz="1800" u="none" cap="none" strike="noStrike">
                <a:solidFill>
                  <a:schemeClr val="dk1"/>
                </a:solidFill>
                <a:latin typeface="Arial"/>
                <a:ea typeface="Arial"/>
                <a:cs typeface="Arial"/>
                <a:sym typeface="Arial"/>
              </a:rPr>
            </a:br>
            <a:r>
              <a:rPr b="0" i="0" lang="en-US" sz="1800" u="none" cap="none" strike="noStrike">
                <a:solidFill>
                  <a:srgbClr val="0000CD"/>
                </a:solidFill>
                <a:latin typeface="Consolas"/>
                <a:ea typeface="Consolas"/>
                <a:cs typeface="Consolas"/>
                <a:sym typeface="Consolas"/>
              </a:rPr>
              <a:t>RIGHT </a:t>
            </a:r>
            <a:r>
              <a:rPr b="0" i="0" lang="en-US" sz="1800" u="none" cap="none" strike="noStrike">
                <a:solidFill>
                  <a:schemeClr val="accent2"/>
                </a:solidFill>
                <a:latin typeface="Consolas"/>
                <a:ea typeface="Consolas"/>
                <a:cs typeface="Consolas"/>
                <a:sym typeface="Consolas"/>
              </a:rPr>
              <a:t>OUTER </a:t>
            </a:r>
            <a:r>
              <a:rPr b="0" i="0" lang="en-US" sz="1800" u="none" cap="none" strike="noStrike">
                <a:solidFill>
                  <a:srgbClr val="0000CD"/>
                </a:solidFill>
                <a:latin typeface="Consolas"/>
                <a:ea typeface="Consolas"/>
                <a:cs typeface="Consolas"/>
                <a:sym typeface="Consolas"/>
              </a:rPr>
              <a:t>JOIN</a:t>
            </a:r>
            <a:r>
              <a:rPr b="0" i="0" lang="en-US" sz="1800" u="none" cap="none" strike="noStrike">
                <a:solidFill>
                  <a:srgbClr val="000000"/>
                </a:solidFill>
                <a:latin typeface="Consolas"/>
                <a:ea typeface="Consolas"/>
                <a:cs typeface="Consolas"/>
                <a:sym typeface="Consolas"/>
              </a:rPr>
              <a:t> </a:t>
            </a:r>
            <a:r>
              <a:rPr b="0" i="1" lang="en-US" sz="1800" u="none" cap="none" strike="noStrike">
                <a:solidFill>
                  <a:srgbClr val="000000"/>
                </a:solidFill>
                <a:latin typeface="Consolas"/>
                <a:ea typeface="Consolas"/>
                <a:cs typeface="Consolas"/>
                <a:sym typeface="Consolas"/>
              </a:rPr>
              <a:t>agent</a:t>
            </a:r>
            <a:br>
              <a:rPr b="0" i="1" lang="en-US" sz="1800" u="none" cap="none" strike="noStrike">
                <a:solidFill>
                  <a:srgbClr val="000000"/>
                </a:solidFill>
                <a:latin typeface="Consolas"/>
                <a:ea typeface="Consolas"/>
                <a:cs typeface="Consolas"/>
                <a:sym typeface="Consolas"/>
              </a:rPr>
            </a:br>
            <a:r>
              <a:rPr b="0" i="0" lang="en-US" sz="1800" u="none" cap="none" strike="noStrike">
                <a:solidFill>
                  <a:srgbClr val="0000CD"/>
                </a:solidFill>
                <a:latin typeface="Consolas"/>
                <a:ea typeface="Consolas"/>
                <a:cs typeface="Consolas"/>
                <a:sym typeface="Consolas"/>
              </a:rPr>
              <a:t>ON</a:t>
            </a:r>
            <a:r>
              <a:rPr b="0" i="0" lang="en-US" sz="1800" u="none" cap="none" strike="noStrike">
                <a:solidFill>
                  <a:srgbClr val="000000"/>
                </a:solidFill>
                <a:latin typeface="Consolas"/>
                <a:ea typeface="Consolas"/>
                <a:cs typeface="Consolas"/>
                <a:sym typeface="Consolas"/>
              </a:rPr>
              <a:t> </a:t>
            </a:r>
            <a:r>
              <a:rPr b="0" i="1" lang="en-US" sz="1800" u="none" cap="none" strike="noStrike">
                <a:solidFill>
                  <a:srgbClr val="000000"/>
                </a:solidFill>
                <a:latin typeface="Consolas"/>
                <a:ea typeface="Consolas"/>
                <a:cs typeface="Consolas"/>
                <a:sym typeface="Consolas"/>
              </a:rPr>
              <a:t>customer.agent_code </a:t>
            </a:r>
            <a:r>
              <a:rPr b="0" i="0" lang="en-US" sz="1800" u="none" cap="none" strike="noStrike">
                <a:solidFill>
                  <a:srgbClr val="000000"/>
                </a:solidFill>
                <a:latin typeface="Consolas"/>
                <a:ea typeface="Consolas"/>
                <a:cs typeface="Consolas"/>
                <a:sym typeface="Consolas"/>
              </a:rPr>
              <a:t>=</a:t>
            </a:r>
            <a:r>
              <a:rPr b="0" i="1" lang="en-US" sz="1800" u="none" cap="none" strike="noStrike">
                <a:solidFill>
                  <a:srgbClr val="000000"/>
                </a:solidFill>
                <a:latin typeface="Consolas"/>
                <a:ea typeface="Consolas"/>
                <a:cs typeface="Consolas"/>
                <a:sym typeface="Consolas"/>
              </a:rPr>
              <a:t> agent.agent_code</a:t>
            </a:r>
            <a:r>
              <a:rPr b="0" i="0" lang="en-US" sz="1800" u="none" cap="none" strike="noStrike">
                <a:solidFill>
                  <a:srgbClr val="000000"/>
                </a:solidFill>
                <a:latin typeface="Consolas"/>
                <a:ea typeface="Consolas"/>
                <a:cs typeface="Consolas"/>
                <a:sym typeface="Consolas"/>
              </a:rPr>
              <a:t>;</a:t>
            </a:r>
            <a:endParaRPr b="0" i="0" sz="1800" u="none" cap="none" strike="noStrike">
              <a:solidFill>
                <a:schemeClr val="dk1"/>
              </a:solidFill>
              <a:latin typeface="Arial"/>
              <a:ea typeface="Arial"/>
              <a:cs typeface="Arial"/>
              <a:sym typeface="Arial"/>
            </a:endParaRPr>
          </a:p>
        </p:txBody>
      </p:sp>
      <p:sp>
        <p:nvSpPr>
          <p:cNvPr id="364" name="Google Shape;364;p35"/>
          <p:cNvSpPr txBox="1"/>
          <p:nvPr/>
        </p:nvSpPr>
        <p:spPr>
          <a:xfrm>
            <a:off x="533400" y="6297613"/>
            <a:ext cx="416960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In some databases LEFT JOIN and RIGHT JOIN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FF0000"/>
                </a:solidFill>
              </a:rPr>
              <a:t>DIVISION</a:t>
            </a:r>
            <a:endParaRPr>
              <a:solidFill>
                <a:srgbClr val="FF0000"/>
              </a:solidFill>
            </a:endParaRPr>
          </a:p>
        </p:txBody>
      </p:sp>
      <p:sp>
        <p:nvSpPr>
          <p:cNvPr id="370" name="Google Shape;370;p36"/>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rgbClr val="222222"/>
              </a:buClr>
              <a:buSzPts val="1800"/>
              <a:buChar char="•"/>
            </a:pPr>
            <a:r>
              <a:rPr lang="en-US" sz="2000"/>
              <a:t>Another way to understand division is as follows. For each x value in (the first column of) A, consider the set of y values that appear in (the second field of) tuples of A with that x value. If this set contains (all y values in) B, the x value is in the result of A/B.</a:t>
            </a:r>
            <a:endParaRPr sz="2000"/>
          </a:p>
        </p:txBody>
      </p:sp>
      <p:sp>
        <p:nvSpPr>
          <p:cNvPr id="371" name="Google Shape;371;p36"/>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17.bmp" id="372" name="Google Shape;372;p36"/>
          <p:cNvPicPr preferRelativeResize="0"/>
          <p:nvPr/>
        </p:nvPicPr>
        <p:blipFill rotWithShape="1">
          <a:blip r:embed="rId3">
            <a:alphaModFix/>
          </a:blip>
          <a:srcRect b="0" l="0" r="0" t="0"/>
          <a:stretch/>
        </p:blipFill>
        <p:spPr>
          <a:xfrm>
            <a:off x="594496" y="3352800"/>
            <a:ext cx="7948612" cy="2819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81"/>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DIVISION(/) EXAMPLE</a:t>
            </a:r>
            <a:endParaRPr/>
          </a:p>
        </p:txBody>
      </p:sp>
      <p:sp>
        <p:nvSpPr>
          <p:cNvPr id="378" name="Google Shape;378;p81"/>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rgbClr val="222222"/>
              </a:buClr>
              <a:buSzPts val="1800"/>
              <a:buChar char="•"/>
            </a:pPr>
            <a:r>
              <a:rPr lang="en-US" sz="1800"/>
              <a:t>It helps to think of A as a relation listing the parts supplied by suppliers and of the B relations as listing parts. A/Bi computes suppliers who supply all parts listed in relation instance Bi.</a:t>
            </a:r>
            <a:endParaRPr sz="1800"/>
          </a:p>
        </p:txBody>
      </p:sp>
      <p:pic>
        <p:nvPicPr>
          <p:cNvPr id="379" name="Google Shape;379;p81"/>
          <p:cNvPicPr preferRelativeResize="0"/>
          <p:nvPr/>
        </p:nvPicPr>
        <p:blipFill rotWithShape="1">
          <a:blip r:embed="rId3">
            <a:alphaModFix/>
          </a:blip>
          <a:srcRect b="0" l="0" r="0" t="0"/>
          <a:stretch/>
        </p:blipFill>
        <p:spPr>
          <a:xfrm>
            <a:off x="2037683" y="2698144"/>
            <a:ext cx="4929175" cy="32449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a:t>
            </a:r>
            <a:endParaRPr/>
          </a:p>
        </p:txBody>
      </p:sp>
      <p:sp>
        <p:nvSpPr>
          <p:cNvPr id="385" name="Google Shape;385;p37"/>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86" name="Google Shape;386;p37"/>
          <p:cNvPicPr preferRelativeResize="0"/>
          <p:nvPr/>
        </p:nvPicPr>
        <p:blipFill rotWithShape="1">
          <a:blip r:embed="rId3">
            <a:alphaModFix/>
          </a:blip>
          <a:srcRect b="0" l="0" r="0" t="0"/>
          <a:stretch/>
        </p:blipFill>
        <p:spPr>
          <a:xfrm>
            <a:off x="1104900" y="1267872"/>
            <a:ext cx="6934200" cy="4081350"/>
          </a:xfrm>
          <a:prstGeom prst="rect">
            <a:avLst/>
          </a:prstGeom>
          <a:noFill/>
          <a:ln>
            <a:noFill/>
          </a:ln>
        </p:spPr>
      </p:pic>
      <p:sp>
        <p:nvSpPr>
          <p:cNvPr id="387" name="Google Shape;387;p37"/>
          <p:cNvSpPr txBox="1"/>
          <p:nvPr/>
        </p:nvSpPr>
        <p:spPr>
          <a:xfrm>
            <a:off x="0" y="5288340"/>
            <a:ext cx="914400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 small database that stores information about the maintenance of cars (the ERD is shown in Figure 4.19). Each car is required to undergo an inspection each year to test whether it is roadworthy. After each inspection, a maintenance record is created and any repairs that are needed are recorded. A repair can require new parts to be purchased and fitted. If a car needs a repair, then the EVALUATION is set to FAIL until all the repairs are completed and then it is set to PASS. </a:t>
            </a:r>
            <a:br>
              <a:rPr b="0" i="0" lang="en-US" sz="1600" u="none" cap="none" strike="noStrike">
                <a:solidFill>
                  <a:schemeClr val="dk1"/>
                </a:solidFill>
                <a:latin typeface="Arial"/>
                <a:ea typeface="Arial"/>
                <a:cs typeface="Arial"/>
                <a:sym typeface="Arial"/>
              </a:rPr>
            </a:b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8"/>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93" name="Google Shape;393;p38"/>
          <p:cNvPicPr preferRelativeResize="0"/>
          <p:nvPr/>
        </p:nvPicPr>
        <p:blipFill rotWithShape="1">
          <a:blip r:embed="rId3">
            <a:alphaModFix/>
          </a:blip>
          <a:srcRect b="0" l="0" r="0" t="0"/>
          <a:stretch/>
        </p:blipFill>
        <p:spPr>
          <a:xfrm>
            <a:off x="228600" y="1424354"/>
            <a:ext cx="5391807" cy="2004646"/>
          </a:xfrm>
          <a:prstGeom prst="rect">
            <a:avLst/>
          </a:prstGeom>
          <a:noFill/>
          <a:ln>
            <a:noFill/>
          </a:ln>
        </p:spPr>
      </p:pic>
      <p:pic>
        <p:nvPicPr>
          <p:cNvPr id="394" name="Google Shape;394;p38"/>
          <p:cNvPicPr preferRelativeResize="0"/>
          <p:nvPr/>
        </p:nvPicPr>
        <p:blipFill rotWithShape="1">
          <a:blip r:embed="rId4">
            <a:alphaModFix/>
          </a:blip>
          <a:srcRect b="0" l="0" r="0" t="0"/>
          <a:stretch/>
        </p:blipFill>
        <p:spPr>
          <a:xfrm>
            <a:off x="5791200" y="1454834"/>
            <a:ext cx="3119169" cy="2004646"/>
          </a:xfrm>
          <a:prstGeom prst="rect">
            <a:avLst/>
          </a:prstGeom>
          <a:noFill/>
          <a:ln>
            <a:noFill/>
          </a:ln>
        </p:spPr>
      </p:pic>
      <p:pic>
        <p:nvPicPr>
          <p:cNvPr id="395" name="Google Shape;395;p38"/>
          <p:cNvPicPr preferRelativeResize="0"/>
          <p:nvPr/>
        </p:nvPicPr>
        <p:blipFill rotWithShape="1">
          <a:blip r:embed="rId5">
            <a:alphaModFix/>
          </a:blip>
          <a:srcRect b="0" l="0" r="0" t="0"/>
          <a:stretch/>
        </p:blipFill>
        <p:spPr>
          <a:xfrm>
            <a:off x="228600" y="3630054"/>
            <a:ext cx="5391807" cy="2072146"/>
          </a:xfrm>
          <a:prstGeom prst="rect">
            <a:avLst/>
          </a:prstGeom>
          <a:noFill/>
          <a:ln>
            <a:noFill/>
          </a:ln>
        </p:spPr>
      </p:pic>
      <p:pic>
        <p:nvPicPr>
          <p:cNvPr id="396" name="Google Shape;396;p38"/>
          <p:cNvPicPr preferRelativeResize="0"/>
          <p:nvPr/>
        </p:nvPicPr>
        <p:blipFill rotWithShape="1">
          <a:blip r:embed="rId6">
            <a:alphaModFix/>
          </a:blip>
          <a:srcRect b="0" l="0" r="0" t="0"/>
          <a:stretch/>
        </p:blipFill>
        <p:spPr>
          <a:xfrm>
            <a:off x="5824728" y="3911500"/>
            <a:ext cx="2258724" cy="1790700"/>
          </a:xfrm>
          <a:prstGeom prst="rect">
            <a:avLst/>
          </a:prstGeom>
          <a:noFill/>
          <a:ln>
            <a:noFill/>
          </a:ln>
        </p:spPr>
      </p:pic>
      <p:pic>
        <p:nvPicPr>
          <p:cNvPr id="397" name="Google Shape;397;p38"/>
          <p:cNvPicPr preferRelativeResize="0"/>
          <p:nvPr/>
        </p:nvPicPr>
        <p:blipFill rotWithShape="1">
          <a:blip r:embed="rId7">
            <a:alphaModFix/>
          </a:blip>
          <a:srcRect b="0" l="0" r="0" t="0"/>
          <a:stretch/>
        </p:blipFill>
        <p:spPr>
          <a:xfrm>
            <a:off x="5824728" y="3728620"/>
            <a:ext cx="535093" cy="182880"/>
          </a:xfrm>
          <a:prstGeom prst="rect">
            <a:avLst/>
          </a:prstGeom>
          <a:noFill/>
          <a:ln>
            <a:noFill/>
          </a:ln>
        </p:spPr>
      </p:pic>
      <p:pic>
        <p:nvPicPr>
          <p:cNvPr id="398" name="Google Shape;398;p38"/>
          <p:cNvPicPr preferRelativeResize="0"/>
          <p:nvPr/>
        </p:nvPicPr>
        <p:blipFill rotWithShape="1">
          <a:blip r:embed="rId8">
            <a:alphaModFix/>
          </a:blip>
          <a:srcRect b="0" l="0" r="0" t="0"/>
          <a:stretch/>
        </p:blipFill>
        <p:spPr>
          <a:xfrm>
            <a:off x="5824728" y="1270442"/>
            <a:ext cx="423863" cy="1859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14" name="Google Shape;114;p5"/>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Tables and Their Characteristics</a:t>
            </a:r>
            <a:endParaRPr/>
          </a:p>
        </p:txBody>
      </p:sp>
      <p:sp>
        <p:nvSpPr>
          <p:cNvPr id="115" name="Google Shape;115;p5"/>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Logical view of relational database is based on relation</a:t>
            </a:r>
            <a:endParaRPr/>
          </a:p>
          <a:p>
            <a:pPr indent="-285750" lvl="1" marL="742950" rtl="0" algn="l">
              <a:lnSpc>
                <a:spcPct val="100000"/>
              </a:lnSpc>
              <a:spcBef>
                <a:spcPts val="520"/>
              </a:spcBef>
              <a:spcAft>
                <a:spcPts val="0"/>
              </a:spcAft>
              <a:buClr>
                <a:srgbClr val="222222"/>
              </a:buClr>
              <a:buSzPts val="2600"/>
              <a:buFont typeface="Arial"/>
              <a:buChar char="–"/>
            </a:pPr>
            <a:r>
              <a:rPr lang="en-US"/>
              <a:t>Relation thought of as a table</a:t>
            </a:r>
            <a:endParaRPr/>
          </a:p>
          <a:p>
            <a:pPr indent="-342900" lvl="0" marL="342900" rtl="0" algn="l">
              <a:lnSpc>
                <a:spcPct val="100000"/>
              </a:lnSpc>
              <a:spcBef>
                <a:spcPts val="560"/>
              </a:spcBef>
              <a:spcAft>
                <a:spcPts val="0"/>
              </a:spcAft>
              <a:buClr>
                <a:srgbClr val="222222"/>
              </a:buClr>
              <a:buSzPts val="2800"/>
              <a:buFont typeface="Arial"/>
              <a:buChar char="•"/>
            </a:pPr>
            <a:r>
              <a:rPr lang="en-US"/>
              <a:t>Table: two-dimensional structure composed of rows and columns</a:t>
            </a:r>
            <a:endParaRPr/>
          </a:p>
          <a:p>
            <a:pPr indent="-285750" lvl="1" marL="742950" rtl="0" algn="l">
              <a:lnSpc>
                <a:spcPct val="100000"/>
              </a:lnSpc>
              <a:spcBef>
                <a:spcPts val="520"/>
              </a:spcBef>
              <a:spcAft>
                <a:spcPts val="0"/>
              </a:spcAft>
              <a:buClr>
                <a:srgbClr val="222222"/>
              </a:buClr>
              <a:buSzPts val="2600"/>
              <a:buFont typeface="Arial"/>
              <a:buChar char="–"/>
            </a:pPr>
            <a:r>
              <a:rPr lang="en-US"/>
              <a:t>Persistent representation of logical relation</a:t>
            </a:r>
            <a:endParaRPr/>
          </a:p>
          <a:p>
            <a:pPr indent="-342900" lvl="0" marL="342900" rtl="0" algn="l">
              <a:lnSpc>
                <a:spcPct val="100000"/>
              </a:lnSpc>
              <a:spcBef>
                <a:spcPts val="560"/>
              </a:spcBef>
              <a:spcAft>
                <a:spcPts val="0"/>
              </a:spcAft>
              <a:buClr>
                <a:srgbClr val="222222"/>
              </a:buClr>
              <a:buSzPts val="2800"/>
              <a:buFont typeface="Arial"/>
              <a:buChar char="•"/>
            </a:pPr>
            <a:r>
              <a:rPr lang="en-US"/>
              <a:t>Contains group of related entities (entity set)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9"/>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Examples</a:t>
            </a:r>
            <a:endParaRPr/>
          </a:p>
        </p:txBody>
      </p:sp>
      <p:sp>
        <p:nvSpPr>
          <p:cNvPr id="404" name="Google Shape;404;p39"/>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1800"/>
              <a:buFont typeface="Arial"/>
              <a:buChar char="•"/>
            </a:pPr>
            <a:r>
              <a:rPr b="0" i="0" lang="en-US" sz="1800">
                <a:solidFill>
                  <a:srgbClr val="000000"/>
                </a:solidFill>
                <a:latin typeface="Arial"/>
                <a:ea typeface="Arial"/>
                <a:cs typeface="Arial"/>
                <a:sym typeface="Arial"/>
              </a:rPr>
              <a:t>List all information about cars where the model year is after 2016.</a:t>
            </a:r>
            <a:endParaRPr b="0" i="0"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342900" lvl="0" marL="342900" rtl="0" algn="l">
              <a:lnSpc>
                <a:spcPct val="100000"/>
              </a:lnSpc>
              <a:spcBef>
                <a:spcPts val="560"/>
              </a:spcBef>
              <a:spcAft>
                <a:spcPts val="0"/>
              </a:spcAft>
              <a:buClr>
                <a:srgbClr val="000000"/>
              </a:buClr>
              <a:buSzPts val="1800"/>
              <a:buFont typeface="Arial"/>
              <a:buChar char="•"/>
            </a:pPr>
            <a:r>
              <a:rPr b="0" i="0" lang="en-US" sz="1800">
                <a:solidFill>
                  <a:srgbClr val="000000"/>
                </a:solidFill>
                <a:latin typeface="Arial"/>
                <a:ea typeface="Arial"/>
                <a:cs typeface="Arial"/>
                <a:sym typeface="Arial"/>
              </a:rPr>
              <a:t>Display all the part names and their prices where the cost of the part is greater than 20.00.</a:t>
            </a:r>
            <a:r>
              <a:rPr lang="en-US"/>
              <a:t> </a:t>
            </a:r>
            <a:br>
              <a:rPr lang="en-US"/>
            </a:br>
            <a:r>
              <a:rPr lang="en-US"/>
              <a:t> </a:t>
            </a:r>
            <a:br>
              <a:rPr lang="en-US"/>
            </a:br>
            <a:endParaRPr/>
          </a:p>
        </p:txBody>
      </p:sp>
      <p:sp>
        <p:nvSpPr>
          <p:cNvPr id="405" name="Google Shape;405;p39"/>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406" name="Google Shape;406;p39"/>
          <p:cNvPicPr preferRelativeResize="0"/>
          <p:nvPr/>
        </p:nvPicPr>
        <p:blipFill rotWithShape="1">
          <a:blip r:embed="rId3">
            <a:alphaModFix/>
          </a:blip>
          <a:srcRect b="0" l="0" r="0" t="0"/>
          <a:stretch/>
        </p:blipFill>
        <p:spPr>
          <a:xfrm>
            <a:off x="0" y="2030094"/>
            <a:ext cx="9144000" cy="1938817"/>
          </a:xfrm>
          <a:prstGeom prst="rect">
            <a:avLst/>
          </a:prstGeom>
          <a:noFill/>
          <a:ln>
            <a:noFill/>
          </a:ln>
        </p:spPr>
      </p:pic>
      <p:pic>
        <p:nvPicPr>
          <p:cNvPr id="407" name="Google Shape;407;p39"/>
          <p:cNvPicPr preferRelativeResize="0"/>
          <p:nvPr/>
        </p:nvPicPr>
        <p:blipFill rotWithShape="1">
          <a:blip r:embed="rId4">
            <a:alphaModFix/>
          </a:blip>
          <a:srcRect b="0" l="0" r="0" t="0"/>
          <a:stretch/>
        </p:blipFill>
        <p:spPr>
          <a:xfrm>
            <a:off x="-1" y="4822712"/>
            <a:ext cx="9163479" cy="1959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0"/>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a:t>
            </a:r>
            <a:endParaRPr/>
          </a:p>
        </p:txBody>
      </p:sp>
      <p:sp>
        <p:nvSpPr>
          <p:cNvPr id="413" name="Google Shape;413;p40"/>
          <p:cNvSpPr txBox="1"/>
          <p:nvPr>
            <p:ph idx="1" type="body"/>
          </p:nvPr>
        </p:nvSpPr>
        <p:spPr>
          <a:xfrm>
            <a:off x="533400" y="1676400"/>
            <a:ext cx="83820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1800"/>
              <a:buFont typeface="Arial"/>
              <a:buChar char="•"/>
            </a:pPr>
            <a:r>
              <a:rPr lang="en-US" sz="1800"/>
              <a:t>List the car registration and model details and part numbers for all cars where the model year is 2017. where an inspection was carried out after 01/03/2018, which resulted in a part being required for a repair.</a:t>
            </a:r>
            <a:endParaRPr sz="1800"/>
          </a:p>
          <a:p>
            <a:pPr indent="-342900" lvl="0" marL="342900" rtl="0" algn="l">
              <a:lnSpc>
                <a:spcPct val="100000"/>
              </a:lnSpc>
              <a:spcBef>
                <a:spcPts val="360"/>
              </a:spcBef>
              <a:spcAft>
                <a:spcPts val="0"/>
              </a:spcAft>
              <a:buClr>
                <a:srgbClr val="FF0000"/>
              </a:buClr>
              <a:buSzPts val="1800"/>
              <a:buFont typeface="Arial"/>
              <a:buChar char="•"/>
            </a:pPr>
            <a:r>
              <a:rPr b="0" i="0" lang="en-US" sz="1800">
                <a:solidFill>
                  <a:srgbClr val="FF0000"/>
                </a:solidFill>
                <a:latin typeface="Arial"/>
                <a:ea typeface="Arial"/>
                <a:cs typeface="Arial"/>
                <a:sym typeface="Arial"/>
              </a:rPr>
              <a:t>1st Step: </a:t>
            </a:r>
            <a:r>
              <a:rPr b="0" i="0" lang="en-US" sz="1800">
                <a:solidFill>
                  <a:srgbClr val="000000"/>
                </a:solidFill>
                <a:latin typeface="Arial"/>
                <a:ea typeface="Arial"/>
                <a:cs typeface="Arial"/>
                <a:sym typeface="Arial"/>
              </a:rPr>
              <a:t>The first part of the query states that we need the attributes REGISTRATION and CAR_MODEL which are located in the CAR relation. Also, we are only interested in cars whose MODEL_YEAR is 2017. </a:t>
            </a:r>
            <a:br>
              <a:rPr lang="en-US" sz="1200"/>
            </a:br>
            <a:endParaRPr sz="1800"/>
          </a:p>
        </p:txBody>
      </p:sp>
      <p:sp>
        <p:nvSpPr>
          <p:cNvPr id="414" name="Google Shape;414;p40"/>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415" name="Google Shape;415;p40"/>
          <p:cNvPicPr preferRelativeResize="0"/>
          <p:nvPr/>
        </p:nvPicPr>
        <p:blipFill rotWithShape="1">
          <a:blip r:embed="rId3">
            <a:alphaModFix/>
          </a:blip>
          <a:srcRect b="0" l="0" r="0" t="0"/>
          <a:stretch/>
        </p:blipFill>
        <p:spPr>
          <a:xfrm>
            <a:off x="914400" y="3505200"/>
            <a:ext cx="3190875" cy="304800"/>
          </a:xfrm>
          <a:prstGeom prst="rect">
            <a:avLst/>
          </a:prstGeom>
          <a:noFill/>
          <a:ln>
            <a:noFill/>
          </a:ln>
        </p:spPr>
      </p:pic>
      <p:pic>
        <p:nvPicPr>
          <p:cNvPr id="416" name="Google Shape;416;p40"/>
          <p:cNvPicPr preferRelativeResize="0"/>
          <p:nvPr/>
        </p:nvPicPr>
        <p:blipFill rotWithShape="1">
          <a:blip r:embed="rId4">
            <a:alphaModFix/>
          </a:blip>
          <a:srcRect b="0" l="0" r="0" t="0"/>
          <a:stretch/>
        </p:blipFill>
        <p:spPr>
          <a:xfrm>
            <a:off x="0" y="4069755"/>
            <a:ext cx="9144000" cy="191888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1"/>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Example(Cont’d)-</a:t>
            </a:r>
            <a:r>
              <a:rPr lang="en-US">
                <a:solidFill>
                  <a:srgbClr val="FF0000"/>
                </a:solidFill>
              </a:rPr>
              <a:t>Assignment*</a:t>
            </a:r>
            <a:endParaRPr>
              <a:solidFill>
                <a:srgbClr val="FF0000"/>
              </a:solidFill>
            </a:endParaRPr>
          </a:p>
        </p:txBody>
      </p:sp>
      <p:sp>
        <p:nvSpPr>
          <p:cNvPr id="422" name="Google Shape;422;p41"/>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FF0000"/>
              </a:buClr>
              <a:buSzPts val="1800"/>
              <a:buFont typeface="Arial"/>
              <a:buChar char="•"/>
            </a:pPr>
            <a:r>
              <a:rPr lang="en-US" sz="1800">
                <a:solidFill>
                  <a:srgbClr val="FF0000"/>
                </a:solidFill>
              </a:rPr>
              <a:t>2nd Step:</a:t>
            </a:r>
            <a:r>
              <a:rPr lang="en-US" sz="1800"/>
              <a:t> The next part of this query requires information about inspections that were carried out after 01/03/2018.</a:t>
            </a:r>
            <a:endParaRPr sz="1800"/>
          </a:p>
          <a:p>
            <a:pPr indent="-228600" lvl="0" marL="342900" rtl="0" algn="l">
              <a:lnSpc>
                <a:spcPct val="100000"/>
              </a:lnSpc>
              <a:spcBef>
                <a:spcPts val="360"/>
              </a:spcBef>
              <a:spcAft>
                <a:spcPts val="0"/>
              </a:spcAft>
              <a:buClr>
                <a:srgbClr val="222222"/>
              </a:buClr>
              <a:buSzPts val="1800"/>
              <a:buFont typeface="Arial"/>
              <a:buNone/>
            </a:pPr>
            <a:r>
              <a:t/>
            </a:r>
            <a:endParaRPr sz="1800"/>
          </a:p>
          <a:p>
            <a:pPr indent="-228600" lvl="0" marL="342900" rtl="0" algn="l">
              <a:lnSpc>
                <a:spcPct val="100000"/>
              </a:lnSpc>
              <a:spcBef>
                <a:spcPts val="360"/>
              </a:spcBef>
              <a:spcAft>
                <a:spcPts val="0"/>
              </a:spcAft>
              <a:buClr>
                <a:srgbClr val="222222"/>
              </a:buClr>
              <a:buSzPts val="1800"/>
              <a:buFont typeface="Arial"/>
              <a:buNone/>
            </a:pPr>
            <a:r>
              <a:t/>
            </a:r>
            <a:endParaRPr sz="1800"/>
          </a:p>
          <a:p>
            <a:pPr indent="-228600" lvl="0" marL="342900" rtl="0" algn="l">
              <a:lnSpc>
                <a:spcPct val="100000"/>
              </a:lnSpc>
              <a:spcBef>
                <a:spcPts val="360"/>
              </a:spcBef>
              <a:spcAft>
                <a:spcPts val="0"/>
              </a:spcAft>
              <a:buClr>
                <a:srgbClr val="222222"/>
              </a:buClr>
              <a:buSzPts val="1800"/>
              <a:buFont typeface="Arial"/>
              <a:buNone/>
            </a:pPr>
            <a:r>
              <a:t/>
            </a:r>
            <a:endParaRPr sz="1800"/>
          </a:p>
          <a:p>
            <a:pPr indent="-228600" lvl="0" marL="342900" rtl="0" algn="l">
              <a:lnSpc>
                <a:spcPct val="100000"/>
              </a:lnSpc>
              <a:spcBef>
                <a:spcPts val="360"/>
              </a:spcBef>
              <a:spcAft>
                <a:spcPts val="0"/>
              </a:spcAft>
              <a:buClr>
                <a:srgbClr val="222222"/>
              </a:buClr>
              <a:buSzPts val="1800"/>
              <a:buFont typeface="Arial"/>
              <a:buNone/>
            </a:pPr>
            <a:r>
              <a:t/>
            </a:r>
            <a:endParaRPr sz="1800"/>
          </a:p>
          <a:p>
            <a:pPr indent="-228600" lvl="0" marL="342900" rtl="0" algn="l">
              <a:lnSpc>
                <a:spcPct val="100000"/>
              </a:lnSpc>
              <a:spcBef>
                <a:spcPts val="360"/>
              </a:spcBef>
              <a:spcAft>
                <a:spcPts val="0"/>
              </a:spcAft>
              <a:buClr>
                <a:srgbClr val="222222"/>
              </a:buClr>
              <a:buSzPts val="1800"/>
              <a:buFont typeface="Arial"/>
              <a:buNone/>
            </a:pPr>
            <a:r>
              <a:t/>
            </a:r>
            <a:endParaRPr sz="1800"/>
          </a:p>
          <a:p>
            <a:pPr indent="-342900" lvl="0" marL="342900" rtl="0" algn="l">
              <a:lnSpc>
                <a:spcPct val="100000"/>
              </a:lnSpc>
              <a:spcBef>
                <a:spcPts val="360"/>
              </a:spcBef>
              <a:spcAft>
                <a:spcPts val="0"/>
              </a:spcAft>
              <a:buClr>
                <a:srgbClr val="FF0000"/>
              </a:buClr>
              <a:buSzPts val="1800"/>
              <a:buFont typeface="Arial"/>
              <a:buChar char="•"/>
            </a:pPr>
            <a:r>
              <a:rPr lang="en-US" sz="1800">
                <a:solidFill>
                  <a:srgbClr val="FF0000"/>
                </a:solidFill>
              </a:rPr>
              <a:t>3rd Step: </a:t>
            </a:r>
            <a:r>
              <a:rPr lang="en-US" sz="1800"/>
              <a:t>Join two result using Natural Join</a:t>
            </a:r>
            <a:endParaRPr sz="1800"/>
          </a:p>
        </p:txBody>
      </p:sp>
      <p:sp>
        <p:nvSpPr>
          <p:cNvPr id="423" name="Google Shape;423;p41"/>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424" name="Google Shape;424;p41"/>
          <p:cNvPicPr preferRelativeResize="0"/>
          <p:nvPr/>
        </p:nvPicPr>
        <p:blipFill rotWithShape="1">
          <a:blip r:embed="rId3">
            <a:alphaModFix/>
          </a:blip>
          <a:srcRect b="0" l="0" r="0" t="0"/>
          <a:stretch/>
        </p:blipFill>
        <p:spPr>
          <a:xfrm>
            <a:off x="685800" y="2362726"/>
            <a:ext cx="7467600" cy="1599674"/>
          </a:xfrm>
          <a:prstGeom prst="rect">
            <a:avLst/>
          </a:prstGeom>
          <a:noFill/>
          <a:ln>
            <a:noFill/>
          </a:ln>
        </p:spPr>
      </p:pic>
      <p:pic>
        <p:nvPicPr>
          <p:cNvPr id="425" name="Google Shape;425;p41"/>
          <p:cNvPicPr preferRelativeResize="0"/>
          <p:nvPr/>
        </p:nvPicPr>
        <p:blipFill rotWithShape="1">
          <a:blip r:embed="rId4">
            <a:alphaModFix/>
          </a:blip>
          <a:srcRect b="0" l="0" r="0" t="0"/>
          <a:stretch/>
        </p:blipFill>
        <p:spPr>
          <a:xfrm>
            <a:off x="457200" y="4332287"/>
            <a:ext cx="8629650" cy="514350"/>
          </a:xfrm>
          <a:prstGeom prst="rect">
            <a:avLst/>
          </a:prstGeom>
          <a:noFill/>
          <a:ln>
            <a:noFill/>
          </a:ln>
        </p:spPr>
      </p:pic>
      <p:pic>
        <p:nvPicPr>
          <p:cNvPr id="426" name="Google Shape;426;p41"/>
          <p:cNvPicPr preferRelativeResize="0"/>
          <p:nvPr/>
        </p:nvPicPr>
        <p:blipFill rotWithShape="1">
          <a:blip r:embed="rId5">
            <a:alphaModFix/>
          </a:blip>
          <a:srcRect b="0" l="0" r="0" t="0"/>
          <a:stretch/>
        </p:blipFill>
        <p:spPr>
          <a:xfrm>
            <a:off x="533400" y="5090602"/>
            <a:ext cx="8077200" cy="1207581"/>
          </a:xfrm>
          <a:prstGeom prst="rect">
            <a:avLst/>
          </a:prstGeom>
          <a:noFill/>
          <a:ln>
            <a:noFill/>
          </a:ln>
        </p:spPr>
      </p:pic>
      <p:sp>
        <p:nvSpPr>
          <p:cNvPr id="427" name="Google Shape;427;p41"/>
          <p:cNvSpPr txBox="1"/>
          <p:nvPr/>
        </p:nvSpPr>
        <p:spPr>
          <a:xfrm>
            <a:off x="8907852" y="4506954"/>
            <a:ext cx="2551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a:t>
            </a:r>
            <a:endParaRPr b="0" i="0" sz="1400" u="none" cap="none" strike="noStrike">
              <a:solidFill>
                <a:srgbClr val="FF0000"/>
              </a:solidFill>
              <a:latin typeface="Arial"/>
              <a:ea typeface="Arial"/>
              <a:cs typeface="Arial"/>
              <a:sym typeface="Arial"/>
            </a:endParaRPr>
          </a:p>
        </p:txBody>
      </p:sp>
      <p:sp>
        <p:nvSpPr>
          <p:cNvPr id="428" name="Google Shape;428;p41"/>
          <p:cNvSpPr txBox="1"/>
          <p:nvPr/>
        </p:nvSpPr>
        <p:spPr>
          <a:xfrm>
            <a:off x="295620" y="4538860"/>
            <a:ext cx="2551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a:t>
            </a:r>
            <a:endParaRPr b="0" i="0" sz="1400" u="none" cap="none" strike="noStrike">
              <a:solidFill>
                <a:srgbClr val="FF0000"/>
              </a:solidFill>
              <a:latin typeface="Arial"/>
              <a:ea typeface="Arial"/>
              <a:cs typeface="Arial"/>
              <a:sym typeface="Arial"/>
            </a:endParaRPr>
          </a:p>
        </p:txBody>
      </p:sp>
      <p:cxnSp>
        <p:nvCxnSpPr>
          <p:cNvPr id="429" name="Google Shape;429;p41"/>
          <p:cNvCxnSpPr/>
          <p:nvPr/>
        </p:nvCxnSpPr>
        <p:spPr>
          <a:xfrm rot="10800000">
            <a:off x="7686404" y="949235"/>
            <a:ext cx="699950" cy="0"/>
          </a:xfrm>
          <a:prstGeom prst="straightConnector1">
            <a:avLst/>
          </a:prstGeom>
          <a:noFill/>
          <a:ln cap="flat" cmpd="sng" w="9525">
            <a:solidFill>
              <a:schemeClr val="accent4"/>
            </a:solidFill>
            <a:prstDash val="solid"/>
            <a:round/>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2"/>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Example(Cont’d)</a:t>
            </a:r>
            <a:endParaRPr/>
          </a:p>
        </p:txBody>
      </p:sp>
      <p:sp>
        <p:nvSpPr>
          <p:cNvPr id="435" name="Google Shape;435;p42"/>
          <p:cNvSpPr txBox="1"/>
          <p:nvPr>
            <p:ph idx="1" type="body"/>
          </p:nvPr>
        </p:nvSpPr>
        <p:spPr>
          <a:xfrm>
            <a:off x="569976" y="1673225"/>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FF0000"/>
              </a:buClr>
              <a:buSzPts val="1800"/>
              <a:buFont typeface="Arial"/>
              <a:buChar char="•"/>
            </a:pPr>
            <a:r>
              <a:rPr lang="en-US" sz="1800">
                <a:solidFill>
                  <a:srgbClr val="FF0000"/>
                </a:solidFill>
              </a:rPr>
              <a:t>4th Step: </a:t>
            </a:r>
            <a:r>
              <a:rPr b="0" i="0" lang="en-US" sz="1800">
                <a:solidFill>
                  <a:srgbClr val="000000"/>
                </a:solidFill>
                <a:latin typeface="Arial"/>
                <a:ea typeface="Arial"/>
                <a:cs typeface="Arial"/>
                <a:sym typeface="Arial"/>
              </a:rPr>
              <a:t>The next part of the query requires the information we have obtained so far to be restricted even further by only displaying information for cars where a part was needed for a repair. </a:t>
            </a:r>
            <a:endParaRPr b="0" i="0"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228600" lvl="0" marL="342900" rtl="0" algn="l">
              <a:lnSpc>
                <a:spcPct val="100000"/>
              </a:lnSpc>
              <a:spcBef>
                <a:spcPts val="360"/>
              </a:spcBef>
              <a:spcAft>
                <a:spcPts val="0"/>
              </a:spcAft>
              <a:buClr>
                <a:srgbClr val="222222"/>
              </a:buClr>
              <a:buSzPts val="1800"/>
              <a:buFont typeface="Arial"/>
              <a:buNone/>
            </a:pPr>
            <a:r>
              <a:t/>
            </a:r>
            <a:endParaRPr sz="1800">
              <a:solidFill>
                <a:srgbClr val="000000"/>
              </a:solidFill>
              <a:latin typeface="Arial"/>
              <a:ea typeface="Arial"/>
              <a:cs typeface="Arial"/>
              <a:sym typeface="Arial"/>
            </a:endParaRPr>
          </a:p>
          <a:p>
            <a:pPr indent="-342900" lvl="0" marL="342900" rtl="0" algn="l">
              <a:lnSpc>
                <a:spcPct val="100000"/>
              </a:lnSpc>
              <a:spcBef>
                <a:spcPts val="360"/>
              </a:spcBef>
              <a:spcAft>
                <a:spcPts val="0"/>
              </a:spcAft>
              <a:buClr>
                <a:srgbClr val="FF0000"/>
              </a:buClr>
              <a:buSzPts val="1800"/>
              <a:buFont typeface="Arial"/>
              <a:buChar char="•"/>
            </a:pPr>
            <a:r>
              <a:rPr lang="en-US" sz="1800">
                <a:solidFill>
                  <a:srgbClr val="FF0000"/>
                </a:solidFill>
                <a:latin typeface="Arial"/>
                <a:ea typeface="Arial"/>
                <a:cs typeface="Arial"/>
                <a:sym typeface="Arial"/>
              </a:rPr>
              <a:t>5th Step: </a:t>
            </a:r>
            <a:r>
              <a:rPr lang="en-US" sz="1800">
                <a:solidFill>
                  <a:srgbClr val="000000"/>
                </a:solidFill>
                <a:latin typeface="Arial"/>
                <a:ea typeface="Arial"/>
                <a:cs typeface="Arial"/>
                <a:sym typeface="Arial"/>
              </a:rPr>
              <a:t>Finally, the original query requested that we only list ‘the car registration, model details and part numbers’.</a:t>
            </a:r>
            <a:br>
              <a:rPr lang="en-US" sz="1200"/>
            </a:br>
            <a:endParaRPr sz="1800"/>
          </a:p>
        </p:txBody>
      </p:sp>
      <p:sp>
        <p:nvSpPr>
          <p:cNvPr id="436" name="Google Shape;436;p42"/>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437" name="Google Shape;437;p42"/>
          <p:cNvPicPr preferRelativeResize="0"/>
          <p:nvPr/>
        </p:nvPicPr>
        <p:blipFill rotWithShape="1">
          <a:blip r:embed="rId3">
            <a:alphaModFix/>
          </a:blip>
          <a:srcRect b="0" l="0" r="0" t="0"/>
          <a:stretch/>
        </p:blipFill>
        <p:spPr>
          <a:xfrm>
            <a:off x="914400" y="2667000"/>
            <a:ext cx="3181350" cy="390525"/>
          </a:xfrm>
          <a:prstGeom prst="rect">
            <a:avLst/>
          </a:prstGeom>
          <a:noFill/>
          <a:ln>
            <a:noFill/>
          </a:ln>
        </p:spPr>
      </p:pic>
      <p:pic>
        <p:nvPicPr>
          <p:cNvPr id="438" name="Google Shape;438;p42"/>
          <p:cNvPicPr preferRelativeResize="0"/>
          <p:nvPr/>
        </p:nvPicPr>
        <p:blipFill rotWithShape="1">
          <a:blip r:embed="rId4">
            <a:alphaModFix/>
          </a:blip>
          <a:srcRect b="0" l="0" r="0" t="0"/>
          <a:stretch/>
        </p:blipFill>
        <p:spPr>
          <a:xfrm>
            <a:off x="36576" y="3057525"/>
            <a:ext cx="9144000" cy="1339913"/>
          </a:xfrm>
          <a:prstGeom prst="rect">
            <a:avLst/>
          </a:prstGeom>
          <a:noFill/>
          <a:ln>
            <a:noFill/>
          </a:ln>
        </p:spPr>
      </p:pic>
      <p:pic>
        <p:nvPicPr>
          <p:cNvPr id="439" name="Google Shape;439;p42"/>
          <p:cNvPicPr preferRelativeResize="0"/>
          <p:nvPr/>
        </p:nvPicPr>
        <p:blipFill rotWithShape="1">
          <a:blip r:embed="rId5">
            <a:alphaModFix/>
          </a:blip>
          <a:srcRect b="0" l="0" r="0" t="0"/>
          <a:stretch/>
        </p:blipFill>
        <p:spPr>
          <a:xfrm>
            <a:off x="4596384" y="5208788"/>
            <a:ext cx="4038600" cy="880069"/>
          </a:xfrm>
          <a:prstGeom prst="rect">
            <a:avLst/>
          </a:prstGeom>
          <a:noFill/>
          <a:ln>
            <a:noFill/>
          </a:ln>
        </p:spPr>
      </p:pic>
      <p:pic>
        <p:nvPicPr>
          <p:cNvPr id="440" name="Google Shape;440;p42"/>
          <p:cNvPicPr preferRelativeResize="0"/>
          <p:nvPr/>
        </p:nvPicPr>
        <p:blipFill rotWithShape="1">
          <a:blip r:embed="rId6">
            <a:alphaModFix/>
          </a:blip>
          <a:srcRect b="0" l="0" r="0" t="0"/>
          <a:stretch/>
        </p:blipFill>
        <p:spPr>
          <a:xfrm>
            <a:off x="774192" y="6026118"/>
            <a:ext cx="7848600" cy="762000"/>
          </a:xfrm>
          <a:prstGeom prst="rect">
            <a:avLst/>
          </a:prstGeom>
          <a:noFill/>
          <a:ln>
            <a:noFill/>
          </a:ln>
        </p:spPr>
      </p:pic>
      <p:sp>
        <p:nvSpPr>
          <p:cNvPr id="441" name="Google Shape;441;p42"/>
          <p:cNvSpPr txBox="1"/>
          <p:nvPr/>
        </p:nvSpPr>
        <p:spPr>
          <a:xfrm>
            <a:off x="569976" y="5713383"/>
            <a:ext cx="38496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6"/>
                </a:solidFill>
                <a:latin typeface="Arial"/>
                <a:ea typeface="Arial"/>
                <a:cs typeface="Arial"/>
                <a:sym typeface="Arial"/>
              </a:rPr>
              <a:t>The full expression for example 3 can be writte as: </a:t>
            </a:r>
            <a:br>
              <a:rPr b="0" i="0" lang="en-US" sz="1200" u="none" cap="none" strike="noStrike">
                <a:solidFill>
                  <a:schemeClr val="accent6"/>
                </a:solidFill>
                <a:latin typeface="Arial"/>
                <a:ea typeface="Arial"/>
                <a:cs typeface="Arial"/>
                <a:sym typeface="Arial"/>
              </a:rPr>
            </a:br>
            <a:endParaRPr b="0" i="0" sz="1200" u="none" cap="none" strike="noStrike">
              <a:solidFill>
                <a:schemeClr val="accent6"/>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2"/>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Rename</a:t>
            </a:r>
            <a:endParaRPr/>
          </a:p>
        </p:txBody>
      </p:sp>
      <p:sp>
        <p:nvSpPr>
          <p:cNvPr id="447" name="Google Shape;447;p82"/>
          <p:cNvSpPr txBox="1"/>
          <p:nvPr>
            <p:ph idx="1" type="body"/>
          </p:nvPr>
        </p:nvSpPr>
        <p:spPr>
          <a:xfrm>
            <a:off x="533400" y="1676400"/>
            <a:ext cx="8549640" cy="45720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rgbClr val="222222"/>
              </a:buClr>
              <a:buSzPts val="1800"/>
              <a:buChar char="•"/>
            </a:pPr>
            <a:r>
              <a:rPr b="1" lang="en-US"/>
              <a:t>Notation:</a:t>
            </a:r>
            <a:r>
              <a:rPr lang="en-US"/>
              <a:t> </a:t>
            </a:r>
            <a:endParaRPr/>
          </a:p>
          <a:p>
            <a:pPr indent="-342900" lvl="1" marL="914400" rtl="0" algn="l">
              <a:lnSpc>
                <a:spcPct val="100000"/>
              </a:lnSpc>
              <a:spcBef>
                <a:spcPts val="360"/>
              </a:spcBef>
              <a:spcAft>
                <a:spcPts val="0"/>
              </a:spcAft>
              <a:buSzPts val="1800"/>
              <a:buChar char="–"/>
            </a:pPr>
            <a:r>
              <a:rPr b="1" lang="en-US" sz="1600">
                <a:solidFill>
                  <a:srgbClr val="273239"/>
                </a:solidFill>
                <a:latin typeface="Consolas"/>
                <a:ea typeface="Consolas"/>
                <a:cs typeface="Consolas"/>
                <a:sym typeface="Consolas"/>
              </a:rPr>
              <a:t>ρ </a:t>
            </a:r>
            <a:r>
              <a:rPr b="1" baseline="-25000" lang="en-US" sz="900">
                <a:solidFill>
                  <a:srgbClr val="273239"/>
                </a:solidFill>
                <a:latin typeface="Consolas"/>
                <a:ea typeface="Consolas"/>
                <a:cs typeface="Consolas"/>
                <a:sym typeface="Consolas"/>
              </a:rPr>
              <a:t>X</a:t>
            </a:r>
            <a:r>
              <a:rPr b="1" lang="en-US" sz="1600">
                <a:solidFill>
                  <a:srgbClr val="273239"/>
                </a:solidFill>
                <a:latin typeface="Consolas"/>
                <a:ea typeface="Consolas"/>
                <a:cs typeface="Consolas"/>
                <a:sym typeface="Consolas"/>
              </a:rPr>
              <a:t> (R)</a:t>
            </a:r>
            <a:r>
              <a:rPr lang="en-US" sz="300">
                <a:solidFill>
                  <a:schemeClr val="dk1"/>
                </a:solidFill>
              </a:rPr>
              <a:t> </a:t>
            </a:r>
            <a:endParaRPr sz="3800">
              <a:solidFill>
                <a:schemeClr val="dk1"/>
              </a:solidFill>
              <a:latin typeface="Arial"/>
              <a:ea typeface="Arial"/>
              <a:cs typeface="Arial"/>
              <a:sym typeface="Arial"/>
            </a:endParaRPr>
          </a:p>
          <a:p>
            <a:pPr indent="-342900" lvl="0" marL="457200" rtl="0" algn="l">
              <a:lnSpc>
                <a:spcPct val="100000"/>
              </a:lnSpc>
              <a:spcBef>
                <a:spcPts val="360"/>
              </a:spcBef>
              <a:spcAft>
                <a:spcPts val="0"/>
              </a:spcAft>
              <a:buClr>
                <a:srgbClr val="222222"/>
              </a:buClr>
              <a:buSzPts val="1800"/>
              <a:buChar char="•"/>
            </a:pPr>
            <a:r>
              <a:rPr lang="en-US" sz="2400"/>
              <a:t>Ex: “Find the ID and name of those instructors who earn more than the instructor whose ID is 12121.”</a:t>
            </a:r>
            <a:endParaRPr sz="2400"/>
          </a:p>
        </p:txBody>
      </p:sp>
      <p:sp>
        <p:nvSpPr>
          <p:cNvPr id="448" name="Google Shape;448;p82"/>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449" name="Google Shape;449;p82"/>
          <p:cNvPicPr preferRelativeResize="0"/>
          <p:nvPr/>
        </p:nvPicPr>
        <p:blipFill rotWithShape="1">
          <a:blip r:embed="rId3">
            <a:alphaModFix/>
          </a:blip>
          <a:srcRect b="0" l="0" r="0" t="0"/>
          <a:stretch/>
        </p:blipFill>
        <p:spPr>
          <a:xfrm>
            <a:off x="709378" y="3748057"/>
            <a:ext cx="8027651" cy="56268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3"/>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Relational Calculus</a:t>
            </a:r>
            <a:endParaRPr/>
          </a:p>
        </p:txBody>
      </p:sp>
      <p:sp>
        <p:nvSpPr>
          <p:cNvPr id="455" name="Google Shape;455;p43"/>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Tuple Relational Calculus(Codd, 1072)</a:t>
            </a:r>
            <a:endParaRPr/>
          </a:p>
          <a:p>
            <a:pPr indent="-342900" lvl="0" marL="342900" rtl="0" algn="l">
              <a:lnSpc>
                <a:spcPct val="100000"/>
              </a:lnSpc>
              <a:spcBef>
                <a:spcPts val="560"/>
              </a:spcBef>
              <a:spcAft>
                <a:spcPts val="0"/>
              </a:spcAft>
              <a:buClr>
                <a:srgbClr val="222222"/>
              </a:buClr>
              <a:buSzPts val="2800"/>
              <a:buFont typeface="Arial"/>
              <a:buChar char="•"/>
            </a:pPr>
            <a:r>
              <a:rPr lang="en-US"/>
              <a:t>Domain Relational Calculus</a:t>
            </a:r>
            <a:endParaRPr/>
          </a:p>
        </p:txBody>
      </p:sp>
      <p:sp>
        <p:nvSpPr>
          <p:cNvPr id="456" name="Google Shape;456;p43"/>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4"/>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462" name="Google Shape;462;p44"/>
          <p:cNvPicPr preferRelativeResize="0"/>
          <p:nvPr/>
        </p:nvPicPr>
        <p:blipFill rotWithShape="1">
          <a:blip r:embed="rId3">
            <a:alphaModFix/>
          </a:blip>
          <a:srcRect b="0" l="0" r="0" t="0"/>
          <a:stretch/>
        </p:blipFill>
        <p:spPr>
          <a:xfrm>
            <a:off x="0" y="1599366"/>
            <a:ext cx="9144000" cy="365926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5"/>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468" name="Google Shape;468;p45"/>
          <p:cNvPicPr preferRelativeResize="0"/>
          <p:nvPr/>
        </p:nvPicPr>
        <p:blipFill rotWithShape="1">
          <a:blip r:embed="rId3">
            <a:alphaModFix/>
          </a:blip>
          <a:srcRect b="0" l="0" r="0" t="0"/>
          <a:stretch/>
        </p:blipFill>
        <p:spPr>
          <a:xfrm>
            <a:off x="0" y="305708"/>
            <a:ext cx="9144000" cy="62465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6"/>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474" name="Google Shape;474;p46"/>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The Data Dictionary </a:t>
            </a:r>
            <a:br>
              <a:rPr lang="en-US"/>
            </a:br>
            <a:r>
              <a:rPr lang="en-US"/>
              <a:t>and System Catalog</a:t>
            </a:r>
            <a:endParaRPr/>
          </a:p>
        </p:txBody>
      </p:sp>
      <p:sp>
        <p:nvSpPr>
          <p:cNvPr id="475" name="Google Shape;475;p46"/>
          <p:cNvSpPr txBox="1"/>
          <p:nvPr>
            <p:ph idx="1" type="body"/>
          </p:nvPr>
        </p:nvSpPr>
        <p:spPr>
          <a:xfrm>
            <a:off x="457200" y="1524000"/>
            <a:ext cx="82296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b="1" lang="en-US"/>
              <a:t>Data</a:t>
            </a:r>
            <a:r>
              <a:rPr lang="en-US"/>
              <a:t> </a:t>
            </a:r>
            <a:r>
              <a:rPr b="1" lang="en-US"/>
              <a:t>dictionary</a:t>
            </a:r>
            <a:r>
              <a:rPr lang="en-US" sz="2400"/>
              <a:t> </a:t>
            </a:r>
            <a:endParaRPr/>
          </a:p>
          <a:p>
            <a:pPr indent="-285750" lvl="1" marL="742950" rtl="0" algn="l">
              <a:lnSpc>
                <a:spcPct val="100000"/>
              </a:lnSpc>
              <a:spcBef>
                <a:spcPts val="520"/>
              </a:spcBef>
              <a:spcAft>
                <a:spcPts val="0"/>
              </a:spcAft>
              <a:buClr>
                <a:srgbClr val="222222"/>
              </a:buClr>
              <a:buSzPts val="2600"/>
              <a:buFont typeface="Arial"/>
              <a:buChar char="–"/>
            </a:pPr>
            <a:r>
              <a:rPr lang="en-US"/>
              <a:t>Provides detailed accounting of all tables found within the user/designer-created database</a:t>
            </a:r>
            <a:endParaRPr/>
          </a:p>
          <a:p>
            <a:pPr indent="-285750" lvl="1" marL="742950" rtl="0" algn="l">
              <a:lnSpc>
                <a:spcPct val="100000"/>
              </a:lnSpc>
              <a:spcBef>
                <a:spcPts val="520"/>
              </a:spcBef>
              <a:spcAft>
                <a:spcPts val="0"/>
              </a:spcAft>
              <a:buClr>
                <a:srgbClr val="222222"/>
              </a:buClr>
              <a:buSzPts val="2600"/>
              <a:buFont typeface="Arial"/>
              <a:buChar char="–"/>
            </a:pPr>
            <a:r>
              <a:rPr lang="en-US"/>
              <a:t>Contains (at least) all the attribute names and characteristics for each table in the system</a:t>
            </a:r>
            <a:endParaRPr/>
          </a:p>
          <a:p>
            <a:pPr indent="-285750" lvl="1" marL="742950" rtl="0" algn="l">
              <a:lnSpc>
                <a:spcPct val="100000"/>
              </a:lnSpc>
              <a:spcBef>
                <a:spcPts val="520"/>
              </a:spcBef>
              <a:spcAft>
                <a:spcPts val="0"/>
              </a:spcAft>
              <a:buClr>
                <a:srgbClr val="222222"/>
              </a:buClr>
              <a:buSzPts val="2600"/>
              <a:buFont typeface="Arial"/>
              <a:buChar char="–"/>
            </a:pPr>
            <a:r>
              <a:rPr lang="en-US"/>
              <a:t>Contains metadata: data about data</a:t>
            </a:r>
            <a:endParaRPr/>
          </a:p>
          <a:p>
            <a:pPr indent="-342900" lvl="0" marL="342900" rtl="0" algn="l">
              <a:lnSpc>
                <a:spcPct val="100000"/>
              </a:lnSpc>
              <a:spcBef>
                <a:spcPts val="560"/>
              </a:spcBef>
              <a:spcAft>
                <a:spcPts val="0"/>
              </a:spcAft>
              <a:buClr>
                <a:srgbClr val="222222"/>
              </a:buClr>
              <a:buSzPts val="2800"/>
              <a:buFont typeface="Arial"/>
              <a:buChar char="•"/>
            </a:pPr>
            <a:r>
              <a:rPr b="1" lang="en-US"/>
              <a:t>System</a:t>
            </a:r>
            <a:r>
              <a:rPr lang="en-US"/>
              <a:t> </a:t>
            </a:r>
            <a:r>
              <a:rPr b="1" lang="en-US"/>
              <a:t>catalog</a:t>
            </a:r>
            <a:endParaRPr/>
          </a:p>
          <a:p>
            <a:pPr indent="-285750" lvl="1" marL="742950" rtl="0" algn="l">
              <a:lnSpc>
                <a:spcPct val="100000"/>
              </a:lnSpc>
              <a:spcBef>
                <a:spcPts val="520"/>
              </a:spcBef>
              <a:spcAft>
                <a:spcPts val="0"/>
              </a:spcAft>
              <a:buClr>
                <a:srgbClr val="222222"/>
              </a:buClr>
              <a:buSzPts val="2600"/>
              <a:buFont typeface="Arial"/>
              <a:buChar char="–"/>
            </a:pPr>
            <a:r>
              <a:rPr lang="en-US"/>
              <a:t>Contains metadata</a:t>
            </a:r>
            <a:endParaRPr/>
          </a:p>
          <a:p>
            <a:pPr indent="-285750" lvl="1" marL="742950" rtl="0" algn="l">
              <a:lnSpc>
                <a:spcPct val="100000"/>
              </a:lnSpc>
              <a:spcBef>
                <a:spcPts val="520"/>
              </a:spcBef>
              <a:spcAft>
                <a:spcPts val="0"/>
              </a:spcAft>
              <a:buClr>
                <a:srgbClr val="222222"/>
              </a:buClr>
              <a:buSzPts val="2600"/>
              <a:buFont typeface="Arial"/>
              <a:buChar char="–"/>
            </a:pPr>
            <a:r>
              <a:rPr lang="en-US"/>
              <a:t>Detailed system data dictionary that describes all objects within the database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7"/>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Tbl03-06.bmp" id="481" name="Google Shape;481;p47"/>
          <p:cNvPicPr preferRelativeResize="0"/>
          <p:nvPr/>
        </p:nvPicPr>
        <p:blipFill rotWithShape="1">
          <a:blip r:embed="rId3">
            <a:alphaModFix/>
          </a:blip>
          <a:srcRect b="0" l="0" r="0" t="0"/>
          <a:stretch/>
        </p:blipFill>
        <p:spPr>
          <a:xfrm>
            <a:off x="457200" y="838200"/>
            <a:ext cx="8220075" cy="4876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Tbl03-01.bmp" id="121" name="Google Shape;121;p6"/>
          <p:cNvPicPr preferRelativeResize="0"/>
          <p:nvPr/>
        </p:nvPicPr>
        <p:blipFill rotWithShape="1">
          <a:blip r:embed="rId3">
            <a:alphaModFix/>
          </a:blip>
          <a:srcRect b="0" l="0" r="0" t="0"/>
          <a:stretch/>
        </p:blipFill>
        <p:spPr>
          <a:xfrm>
            <a:off x="381000" y="1981200"/>
            <a:ext cx="8305800" cy="2514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8"/>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487" name="Google Shape;487;p48"/>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Relationships within the Relational Database</a:t>
            </a:r>
            <a:endParaRPr/>
          </a:p>
        </p:txBody>
      </p:sp>
      <p:sp>
        <p:nvSpPr>
          <p:cNvPr id="488" name="Google Shape;488;p48"/>
          <p:cNvSpPr txBox="1"/>
          <p:nvPr>
            <p:ph idx="1" type="body"/>
          </p:nvPr>
        </p:nvSpPr>
        <p:spPr>
          <a:xfrm>
            <a:off x="329184" y="1673225"/>
            <a:ext cx="8814816"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1:M relationship </a:t>
            </a:r>
            <a:endParaRPr/>
          </a:p>
          <a:p>
            <a:pPr indent="-285750" lvl="1" marL="742950" rtl="0" algn="l">
              <a:lnSpc>
                <a:spcPct val="100000"/>
              </a:lnSpc>
              <a:spcBef>
                <a:spcPts val="520"/>
              </a:spcBef>
              <a:spcAft>
                <a:spcPts val="0"/>
              </a:spcAft>
              <a:buClr>
                <a:srgbClr val="222222"/>
              </a:buClr>
              <a:buSzPts val="2600"/>
              <a:buFont typeface="Arial"/>
              <a:buChar char="–"/>
            </a:pPr>
            <a:r>
              <a:rPr lang="en-US"/>
              <a:t>Relational modeling ideal</a:t>
            </a:r>
            <a:endParaRPr/>
          </a:p>
          <a:p>
            <a:pPr indent="-285750" lvl="1" marL="742950" rtl="0" algn="l">
              <a:lnSpc>
                <a:spcPct val="100000"/>
              </a:lnSpc>
              <a:spcBef>
                <a:spcPts val="520"/>
              </a:spcBef>
              <a:spcAft>
                <a:spcPts val="0"/>
              </a:spcAft>
              <a:buClr>
                <a:srgbClr val="222222"/>
              </a:buClr>
              <a:buSzPts val="2600"/>
              <a:buFont typeface="Arial"/>
              <a:buChar char="–"/>
            </a:pPr>
            <a:r>
              <a:rPr lang="en-US"/>
              <a:t>Should be the norm in any relational database design</a:t>
            </a:r>
            <a:endParaRPr/>
          </a:p>
          <a:p>
            <a:pPr indent="-342900" lvl="0" marL="342900" rtl="0" algn="l">
              <a:lnSpc>
                <a:spcPct val="100000"/>
              </a:lnSpc>
              <a:spcBef>
                <a:spcPts val="560"/>
              </a:spcBef>
              <a:spcAft>
                <a:spcPts val="0"/>
              </a:spcAft>
              <a:buClr>
                <a:srgbClr val="222222"/>
              </a:buClr>
              <a:buSzPts val="2800"/>
              <a:buFont typeface="Arial"/>
              <a:buChar char="•"/>
            </a:pPr>
            <a:r>
              <a:rPr lang="en-US"/>
              <a:t>1:1 relationship	</a:t>
            </a:r>
            <a:endParaRPr/>
          </a:p>
          <a:p>
            <a:pPr indent="-285750" lvl="1" marL="742950" rtl="0" algn="l">
              <a:lnSpc>
                <a:spcPct val="100000"/>
              </a:lnSpc>
              <a:spcBef>
                <a:spcPts val="520"/>
              </a:spcBef>
              <a:spcAft>
                <a:spcPts val="0"/>
              </a:spcAft>
              <a:buClr>
                <a:srgbClr val="222222"/>
              </a:buClr>
              <a:buSzPts val="2600"/>
              <a:buFont typeface="Arial"/>
              <a:buChar char="–"/>
            </a:pPr>
            <a:r>
              <a:rPr lang="en-US"/>
              <a:t>Should be rare in any relational database design</a:t>
            </a:r>
            <a:endParaRPr/>
          </a:p>
          <a:p>
            <a:pPr indent="-342900" lvl="0" marL="342900" rtl="0" algn="l">
              <a:lnSpc>
                <a:spcPct val="100000"/>
              </a:lnSpc>
              <a:spcBef>
                <a:spcPts val="0"/>
              </a:spcBef>
              <a:spcAft>
                <a:spcPts val="0"/>
              </a:spcAft>
              <a:buClr>
                <a:srgbClr val="222222"/>
              </a:buClr>
              <a:buSzPts val="2800"/>
              <a:buFont typeface="Arial"/>
              <a:buChar char="•"/>
            </a:pPr>
            <a:r>
              <a:rPr lang="en-US"/>
              <a:t>M:N relationships</a:t>
            </a:r>
            <a:r>
              <a:rPr lang="en-US" sz="3200"/>
              <a:t> </a:t>
            </a:r>
            <a:endParaRPr/>
          </a:p>
          <a:p>
            <a:pPr indent="-285750" lvl="1" marL="742950" rtl="0" algn="l">
              <a:lnSpc>
                <a:spcPct val="100000"/>
              </a:lnSpc>
              <a:spcBef>
                <a:spcPts val="520"/>
              </a:spcBef>
              <a:spcAft>
                <a:spcPts val="0"/>
              </a:spcAft>
              <a:buClr>
                <a:srgbClr val="222222"/>
              </a:buClr>
              <a:buSzPts val="2600"/>
              <a:buFont typeface="Arial"/>
              <a:buChar char="–"/>
            </a:pPr>
            <a:r>
              <a:rPr lang="en-US"/>
              <a:t>Cannot be implemented as such in the relational model</a:t>
            </a:r>
            <a:endParaRPr/>
          </a:p>
          <a:p>
            <a:pPr indent="-285750" lvl="1" marL="742950" rtl="0" algn="l">
              <a:lnSpc>
                <a:spcPct val="100000"/>
              </a:lnSpc>
              <a:spcBef>
                <a:spcPts val="520"/>
              </a:spcBef>
              <a:spcAft>
                <a:spcPts val="0"/>
              </a:spcAft>
              <a:buClr>
                <a:srgbClr val="222222"/>
              </a:buClr>
              <a:buSzPts val="2600"/>
              <a:buFont typeface="Arial"/>
              <a:buChar char="–"/>
            </a:pPr>
            <a:r>
              <a:rPr lang="en-US"/>
              <a:t>M:N relationships can be changed into 1:M relationships</a:t>
            </a:r>
            <a:endParaRPr/>
          </a:p>
          <a:p>
            <a:pPr indent="-292100" lvl="0" marL="457200" rtl="0" algn="l">
              <a:lnSpc>
                <a:spcPct val="100000"/>
              </a:lnSpc>
              <a:spcBef>
                <a:spcPts val="520"/>
              </a:spcBef>
              <a:spcAft>
                <a:spcPts val="0"/>
              </a:spcAft>
              <a:buSzPts val="26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0"/>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494" name="Google Shape;494;p50"/>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The 1:M Relationship</a:t>
            </a:r>
            <a:endParaRPr/>
          </a:p>
        </p:txBody>
      </p:sp>
      <p:sp>
        <p:nvSpPr>
          <p:cNvPr id="495" name="Google Shape;495;p50"/>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Relational database norm</a:t>
            </a:r>
            <a:endParaRPr/>
          </a:p>
          <a:p>
            <a:pPr indent="-342900" lvl="0" marL="342900" rtl="0" algn="l">
              <a:lnSpc>
                <a:spcPct val="100000"/>
              </a:lnSpc>
              <a:spcBef>
                <a:spcPts val="560"/>
              </a:spcBef>
              <a:spcAft>
                <a:spcPts val="0"/>
              </a:spcAft>
              <a:buClr>
                <a:srgbClr val="222222"/>
              </a:buClr>
              <a:buSzPts val="2800"/>
              <a:buFont typeface="Arial"/>
              <a:buChar char="•"/>
            </a:pPr>
            <a:r>
              <a:rPr lang="en-US"/>
              <a:t>Found in any database environment </a:t>
            </a:r>
            <a:endParaRPr/>
          </a:p>
        </p:txBody>
      </p:sp>
      <p:pic>
        <p:nvPicPr>
          <p:cNvPr descr="Fig03-18.bmp" id="496" name="Google Shape;496;p50"/>
          <p:cNvPicPr preferRelativeResize="0"/>
          <p:nvPr/>
        </p:nvPicPr>
        <p:blipFill rotWithShape="1">
          <a:blip r:embed="rId3">
            <a:alphaModFix/>
          </a:blip>
          <a:srcRect b="0" l="0" r="0" t="0"/>
          <a:stretch/>
        </p:blipFill>
        <p:spPr>
          <a:xfrm>
            <a:off x="1600200" y="2971800"/>
            <a:ext cx="5715000" cy="2924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1"/>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19.bmp" id="502" name="Google Shape;502;p51"/>
          <p:cNvPicPr preferRelativeResize="0"/>
          <p:nvPr/>
        </p:nvPicPr>
        <p:blipFill rotWithShape="1">
          <a:blip r:embed="rId3">
            <a:alphaModFix/>
          </a:blip>
          <a:srcRect b="0" l="0" r="0" t="0"/>
          <a:stretch/>
        </p:blipFill>
        <p:spPr>
          <a:xfrm>
            <a:off x="533400" y="1066800"/>
            <a:ext cx="8077200" cy="40941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2"/>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08" name="Google Shape;508;p52"/>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The 1:1 Relationship</a:t>
            </a:r>
            <a:endParaRPr/>
          </a:p>
        </p:txBody>
      </p:sp>
      <p:sp>
        <p:nvSpPr>
          <p:cNvPr id="509" name="Google Shape;509;p52"/>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222222"/>
              </a:buClr>
              <a:buSzPts val="2800"/>
              <a:buFont typeface="Arial"/>
              <a:buChar char="•"/>
            </a:pPr>
            <a:r>
              <a:rPr lang="en-US"/>
              <a:t>One entity related to only one other entity, and vice versa</a:t>
            </a:r>
            <a:endParaRPr/>
          </a:p>
          <a:p>
            <a:pPr indent="-342900" lvl="0" marL="342900" rtl="0" algn="l">
              <a:lnSpc>
                <a:spcPct val="90000"/>
              </a:lnSpc>
              <a:spcBef>
                <a:spcPts val="560"/>
              </a:spcBef>
              <a:spcAft>
                <a:spcPts val="0"/>
              </a:spcAft>
              <a:buClr>
                <a:srgbClr val="222222"/>
              </a:buClr>
              <a:buSzPts val="2800"/>
              <a:buFont typeface="Arial"/>
              <a:buChar char="•"/>
            </a:pPr>
            <a:r>
              <a:rPr lang="en-US"/>
              <a:t>Sometimes means that entity components were not defined properly</a:t>
            </a:r>
            <a:endParaRPr/>
          </a:p>
          <a:p>
            <a:pPr indent="-342900" lvl="0" marL="342900" rtl="0" algn="l">
              <a:lnSpc>
                <a:spcPct val="90000"/>
              </a:lnSpc>
              <a:spcBef>
                <a:spcPts val="560"/>
              </a:spcBef>
              <a:spcAft>
                <a:spcPts val="0"/>
              </a:spcAft>
              <a:buClr>
                <a:srgbClr val="222222"/>
              </a:buClr>
              <a:buSzPts val="2800"/>
              <a:buFont typeface="Arial"/>
              <a:buChar char="•"/>
            </a:pPr>
            <a:r>
              <a:rPr lang="en-US"/>
              <a:t>Could indicate that two entities actually belong in the same table</a:t>
            </a:r>
            <a:endParaRPr/>
          </a:p>
          <a:p>
            <a:pPr indent="-342900" lvl="0" marL="342900" rtl="0" algn="l">
              <a:lnSpc>
                <a:spcPct val="90000"/>
              </a:lnSpc>
              <a:spcBef>
                <a:spcPts val="560"/>
              </a:spcBef>
              <a:spcAft>
                <a:spcPts val="0"/>
              </a:spcAft>
              <a:buClr>
                <a:srgbClr val="222222"/>
              </a:buClr>
              <a:buSzPts val="2800"/>
              <a:buFont typeface="Arial"/>
              <a:buChar char="•"/>
            </a:pPr>
            <a:r>
              <a:rPr lang="en-US"/>
              <a:t>Certain conditions absolutely require their use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3"/>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22.bmp" id="515" name="Google Shape;515;p53"/>
          <p:cNvPicPr preferRelativeResize="0"/>
          <p:nvPr/>
        </p:nvPicPr>
        <p:blipFill rotWithShape="1">
          <a:blip r:embed="rId3">
            <a:alphaModFix/>
          </a:blip>
          <a:srcRect b="0" l="0" r="0" t="0"/>
          <a:stretch/>
        </p:blipFill>
        <p:spPr>
          <a:xfrm>
            <a:off x="1290638" y="1484313"/>
            <a:ext cx="6481762" cy="331628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4"/>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21" name="Google Shape;521;p54"/>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The M:N Relationship</a:t>
            </a:r>
            <a:endParaRPr/>
          </a:p>
        </p:txBody>
      </p:sp>
      <p:sp>
        <p:nvSpPr>
          <p:cNvPr id="522" name="Google Shape;522;p54"/>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Implemented by breaking it up to produce a set of 1:M relationships</a:t>
            </a:r>
            <a:endParaRPr/>
          </a:p>
          <a:p>
            <a:pPr indent="-342900" lvl="0" marL="342900" rtl="0" algn="l">
              <a:lnSpc>
                <a:spcPct val="100000"/>
              </a:lnSpc>
              <a:spcBef>
                <a:spcPts val="560"/>
              </a:spcBef>
              <a:spcAft>
                <a:spcPts val="0"/>
              </a:spcAft>
              <a:buClr>
                <a:srgbClr val="222222"/>
              </a:buClr>
              <a:buSzPts val="2800"/>
              <a:buFont typeface="Arial"/>
              <a:buChar char="•"/>
            </a:pPr>
            <a:r>
              <a:rPr lang="en-US"/>
              <a:t>Avoid problems inherent to M:N relationship by creating a </a:t>
            </a:r>
            <a:r>
              <a:rPr b="1" lang="en-US"/>
              <a:t>composite</a:t>
            </a:r>
            <a:r>
              <a:rPr lang="en-US"/>
              <a:t> </a:t>
            </a:r>
            <a:r>
              <a:rPr b="1" lang="en-US"/>
              <a:t>entity</a:t>
            </a:r>
            <a:endParaRPr/>
          </a:p>
          <a:p>
            <a:pPr indent="-285750" lvl="1" marL="742950" rtl="0" algn="l">
              <a:lnSpc>
                <a:spcPct val="100000"/>
              </a:lnSpc>
              <a:spcBef>
                <a:spcPts val="520"/>
              </a:spcBef>
              <a:spcAft>
                <a:spcPts val="0"/>
              </a:spcAft>
              <a:buClr>
                <a:srgbClr val="222222"/>
              </a:buClr>
              <a:buSzPts val="2600"/>
              <a:buFont typeface="Arial"/>
              <a:buChar char="–"/>
            </a:pPr>
            <a:r>
              <a:rPr lang="en-US"/>
              <a:t>Includes as foreign keys the primary keys of tables to be linked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5"/>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24.bmp" id="528" name="Google Shape;528;p55"/>
          <p:cNvPicPr preferRelativeResize="0"/>
          <p:nvPr/>
        </p:nvPicPr>
        <p:blipFill rotWithShape="1">
          <a:blip r:embed="rId3">
            <a:alphaModFix/>
          </a:blip>
          <a:srcRect b="0" l="0" r="0" t="0"/>
          <a:stretch/>
        </p:blipFill>
        <p:spPr>
          <a:xfrm>
            <a:off x="1143000" y="1524000"/>
            <a:ext cx="6858000" cy="3657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6"/>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26.bmp" id="534" name="Google Shape;534;p56"/>
          <p:cNvPicPr preferRelativeResize="0"/>
          <p:nvPr/>
        </p:nvPicPr>
        <p:blipFill rotWithShape="1">
          <a:blip r:embed="rId3">
            <a:alphaModFix/>
          </a:blip>
          <a:srcRect b="0" l="0" r="0" t="0"/>
          <a:stretch/>
        </p:blipFill>
        <p:spPr>
          <a:xfrm>
            <a:off x="457200" y="457200"/>
            <a:ext cx="8153400" cy="552926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7"/>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27.bmp" id="540" name="Google Shape;540;p57"/>
          <p:cNvPicPr preferRelativeResize="0"/>
          <p:nvPr/>
        </p:nvPicPr>
        <p:blipFill rotWithShape="1">
          <a:blip r:embed="rId3">
            <a:alphaModFix/>
          </a:blip>
          <a:srcRect b="0" l="0" r="0" t="0"/>
          <a:stretch/>
        </p:blipFill>
        <p:spPr>
          <a:xfrm>
            <a:off x="1069975" y="838200"/>
            <a:ext cx="6778625" cy="5029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8"/>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28.bmp" id="546" name="Google Shape;546;p58"/>
          <p:cNvPicPr preferRelativeResize="0"/>
          <p:nvPr/>
        </p:nvPicPr>
        <p:blipFill rotWithShape="1">
          <a:blip r:embed="rId3">
            <a:alphaModFix/>
          </a:blip>
          <a:srcRect b="0" l="0" r="0" t="0"/>
          <a:stretch/>
        </p:blipFill>
        <p:spPr>
          <a:xfrm>
            <a:off x="1143000" y="838200"/>
            <a:ext cx="6705600" cy="502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Fig03-01.bmp" id="127" name="Google Shape;127;p7"/>
          <p:cNvPicPr preferRelativeResize="0"/>
          <p:nvPr/>
        </p:nvPicPr>
        <p:blipFill rotWithShape="1">
          <a:blip r:embed="rId3">
            <a:alphaModFix/>
          </a:blip>
          <a:srcRect b="0" l="0" r="0" t="0"/>
          <a:stretch/>
        </p:blipFill>
        <p:spPr>
          <a:xfrm>
            <a:off x="533400" y="457200"/>
            <a:ext cx="8134350" cy="5257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9"/>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29.bmp" id="552" name="Google Shape;552;p59"/>
          <p:cNvPicPr preferRelativeResize="0"/>
          <p:nvPr/>
        </p:nvPicPr>
        <p:blipFill rotWithShape="1">
          <a:blip r:embed="rId3">
            <a:alphaModFix/>
          </a:blip>
          <a:srcRect b="0" l="0" r="0" t="0"/>
          <a:stretch/>
        </p:blipFill>
        <p:spPr>
          <a:xfrm>
            <a:off x="561975" y="1371600"/>
            <a:ext cx="7896225" cy="3429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0"/>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58" name="Google Shape;558;p60"/>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Data Redundancy Revisited</a:t>
            </a:r>
            <a:endParaRPr/>
          </a:p>
        </p:txBody>
      </p:sp>
      <p:sp>
        <p:nvSpPr>
          <p:cNvPr id="559" name="Google Shape;559;p60"/>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Data redundancy leads to data anomalies</a:t>
            </a:r>
            <a:endParaRPr/>
          </a:p>
          <a:p>
            <a:pPr indent="-285750" lvl="1" marL="742950" rtl="0" algn="l">
              <a:lnSpc>
                <a:spcPct val="100000"/>
              </a:lnSpc>
              <a:spcBef>
                <a:spcPts val="520"/>
              </a:spcBef>
              <a:spcAft>
                <a:spcPts val="0"/>
              </a:spcAft>
              <a:buClr>
                <a:srgbClr val="222222"/>
              </a:buClr>
              <a:buSzPts val="2600"/>
              <a:buFont typeface="Arial"/>
              <a:buChar char="–"/>
            </a:pPr>
            <a:r>
              <a:rPr lang="en-US"/>
              <a:t>Can destroy the effectiveness of the database</a:t>
            </a:r>
            <a:endParaRPr/>
          </a:p>
          <a:p>
            <a:pPr indent="-342900" lvl="0" marL="342900" rtl="0" algn="l">
              <a:lnSpc>
                <a:spcPct val="100000"/>
              </a:lnSpc>
              <a:spcBef>
                <a:spcPts val="560"/>
              </a:spcBef>
              <a:spcAft>
                <a:spcPts val="0"/>
              </a:spcAft>
              <a:buClr>
                <a:srgbClr val="222222"/>
              </a:buClr>
              <a:buSzPts val="2800"/>
              <a:buFont typeface="Arial"/>
              <a:buChar char="•"/>
            </a:pPr>
            <a:r>
              <a:rPr lang="en-US"/>
              <a:t>Foreign keys</a:t>
            </a:r>
            <a:endParaRPr/>
          </a:p>
          <a:p>
            <a:pPr indent="-285750" lvl="1" marL="742950" rtl="0" algn="l">
              <a:lnSpc>
                <a:spcPct val="100000"/>
              </a:lnSpc>
              <a:spcBef>
                <a:spcPts val="520"/>
              </a:spcBef>
              <a:spcAft>
                <a:spcPts val="0"/>
              </a:spcAft>
              <a:buClr>
                <a:srgbClr val="222222"/>
              </a:buClr>
              <a:buSzPts val="2600"/>
              <a:buFont typeface="Arial"/>
              <a:buChar char="–"/>
            </a:pPr>
            <a:r>
              <a:rPr lang="en-US"/>
              <a:t>Control data redundancies by using common attributes shared by tables</a:t>
            </a:r>
            <a:endParaRPr/>
          </a:p>
          <a:p>
            <a:pPr indent="-285750" lvl="1" marL="742950" rtl="0" algn="l">
              <a:lnSpc>
                <a:spcPct val="100000"/>
              </a:lnSpc>
              <a:spcBef>
                <a:spcPts val="520"/>
              </a:spcBef>
              <a:spcAft>
                <a:spcPts val="0"/>
              </a:spcAft>
              <a:buClr>
                <a:srgbClr val="222222"/>
              </a:buClr>
              <a:buSzPts val="2600"/>
              <a:buFont typeface="Arial"/>
              <a:buChar char="–"/>
            </a:pPr>
            <a:r>
              <a:rPr lang="en-US"/>
              <a:t>Crucial to exercising data redundancy control</a:t>
            </a:r>
            <a:endParaRPr/>
          </a:p>
          <a:p>
            <a:pPr indent="-342900" lvl="0" marL="342900" rtl="0" algn="l">
              <a:lnSpc>
                <a:spcPct val="100000"/>
              </a:lnSpc>
              <a:spcBef>
                <a:spcPts val="560"/>
              </a:spcBef>
              <a:spcAft>
                <a:spcPts val="0"/>
              </a:spcAft>
              <a:buClr>
                <a:srgbClr val="222222"/>
              </a:buClr>
              <a:buSzPts val="2800"/>
              <a:buFont typeface="Arial"/>
              <a:buChar char="•"/>
            </a:pPr>
            <a:r>
              <a:rPr lang="en-US"/>
              <a:t>Sometimes, data redundancy is necessary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1"/>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31.bmp" id="565" name="Google Shape;565;p61"/>
          <p:cNvPicPr preferRelativeResize="0"/>
          <p:nvPr/>
        </p:nvPicPr>
        <p:blipFill rotWithShape="1">
          <a:blip r:embed="rId3">
            <a:alphaModFix/>
          </a:blip>
          <a:srcRect b="0" l="0" r="0" t="0"/>
          <a:stretch/>
        </p:blipFill>
        <p:spPr>
          <a:xfrm>
            <a:off x="381000" y="1981200"/>
            <a:ext cx="8274050" cy="2514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2"/>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71" name="Google Shape;571;p6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Indexes</a:t>
            </a:r>
            <a:endParaRPr/>
          </a:p>
        </p:txBody>
      </p:sp>
      <p:sp>
        <p:nvSpPr>
          <p:cNvPr id="572" name="Google Shape;572;p62"/>
          <p:cNvSpPr txBox="1"/>
          <p:nvPr>
            <p:ph idx="1" type="body"/>
          </p:nvPr>
        </p:nvSpPr>
        <p:spPr>
          <a:xfrm>
            <a:off x="533400" y="15240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Orderly arrangement to logically access rows in a table</a:t>
            </a:r>
            <a:endParaRPr/>
          </a:p>
          <a:p>
            <a:pPr indent="-342900" lvl="0" marL="342900" rtl="0" algn="l">
              <a:lnSpc>
                <a:spcPct val="100000"/>
              </a:lnSpc>
              <a:spcBef>
                <a:spcPts val="560"/>
              </a:spcBef>
              <a:spcAft>
                <a:spcPts val="0"/>
              </a:spcAft>
              <a:buClr>
                <a:srgbClr val="222222"/>
              </a:buClr>
              <a:buSzPts val="2800"/>
              <a:buFont typeface="Arial"/>
              <a:buChar char="•"/>
            </a:pPr>
            <a:r>
              <a:rPr b="1" lang="en-US"/>
              <a:t>Index</a:t>
            </a:r>
            <a:r>
              <a:rPr lang="en-US"/>
              <a:t> </a:t>
            </a:r>
            <a:r>
              <a:rPr b="1" lang="en-US"/>
              <a:t>key</a:t>
            </a:r>
            <a:r>
              <a:rPr lang="en-US"/>
              <a:t> </a:t>
            </a:r>
            <a:endParaRPr/>
          </a:p>
          <a:p>
            <a:pPr indent="-285750" lvl="1" marL="742950" rtl="0" algn="l">
              <a:lnSpc>
                <a:spcPct val="100000"/>
              </a:lnSpc>
              <a:spcBef>
                <a:spcPts val="480"/>
              </a:spcBef>
              <a:spcAft>
                <a:spcPts val="0"/>
              </a:spcAft>
              <a:buClr>
                <a:srgbClr val="222222"/>
              </a:buClr>
              <a:buSzPts val="2400"/>
              <a:buFont typeface="Arial"/>
              <a:buChar char="–"/>
            </a:pPr>
            <a:r>
              <a:rPr lang="en-US" sz="2400"/>
              <a:t>Index’s reference point</a:t>
            </a:r>
            <a:endParaRPr/>
          </a:p>
          <a:p>
            <a:pPr indent="-285750" lvl="1" marL="742950" rtl="0" algn="l">
              <a:lnSpc>
                <a:spcPct val="100000"/>
              </a:lnSpc>
              <a:spcBef>
                <a:spcPts val="480"/>
              </a:spcBef>
              <a:spcAft>
                <a:spcPts val="0"/>
              </a:spcAft>
              <a:buClr>
                <a:srgbClr val="222222"/>
              </a:buClr>
              <a:buSzPts val="2400"/>
              <a:buFont typeface="Arial"/>
              <a:buChar char="–"/>
            </a:pPr>
            <a:r>
              <a:rPr lang="en-US" sz="2400"/>
              <a:t>Points to data location identified by the key</a:t>
            </a:r>
            <a:endParaRPr/>
          </a:p>
          <a:p>
            <a:pPr indent="-342900" lvl="0" marL="342900" rtl="0" algn="l">
              <a:lnSpc>
                <a:spcPct val="100000"/>
              </a:lnSpc>
              <a:spcBef>
                <a:spcPts val="560"/>
              </a:spcBef>
              <a:spcAft>
                <a:spcPts val="0"/>
              </a:spcAft>
              <a:buClr>
                <a:srgbClr val="222222"/>
              </a:buClr>
              <a:buSzPts val="2800"/>
              <a:buFont typeface="Arial"/>
              <a:buChar char="•"/>
            </a:pPr>
            <a:r>
              <a:rPr b="1" lang="en-US"/>
              <a:t>Unique</a:t>
            </a:r>
            <a:r>
              <a:rPr lang="en-US"/>
              <a:t> </a:t>
            </a:r>
            <a:r>
              <a:rPr b="1" lang="en-US"/>
              <a:t>index</a:t>
            </a:r>
            <a:endParaRPr/>
          </a:p>
          <a:p>
            <a:pPr indent="-285750" lvl="1" marL="742950" rtl="0" algn="l">
              <a:lnSpc>
                <a:spcPct val="100000"/>
              </a:lnSpc>
              <a:spcBef>
                <a:spcPts val="480"/>
              </a:spcBef>
              <a:spcAft>
                <a:spcPts val="0"/>
              </a:spcAft>
              <a:buClr>
                <a:srgbClr val="222222"/>
              </a:buClr>
              <a:buSzPts val="2400"/>
              <a:buFont typeface="Arial"/>
              <a:buChar char="–"/>
            </a:pPr>
            <a:r>
              <a:rPr lang="en-US" sz="2400"/>
              <a:t>Index in which the index key can have only one pointer value (row) associated with it</a:t>
            </a:r>
            <a:endParaRPr/>
          </a:p>
          <a:p>
            <a:pPr indent="-342900" lvl="0" marL="342900" rtl="0" algn="l">
              <a:lnSpc>
                <a:spcPct val="100000"/>
              </a:lnSpc>
              <a:spcBef>
                <a:spcPts val="560"/>
              </a:spcBef>
              <a:spcAft>
                <a:spcPts val="0"/>
              </a:spcAft>
              <a:buClr>
                <a:srgbClr val="222222"/>
              </a:buClr>
              <a:buSzPts val="2800"/>
              <a:buFont typeface="Arial"/>
              <a:buChar char="•"/>
            </a:pPr>
            <a:r>
              <a:rPr lang="en-US"/>
              <a:t>Each index is associated with only one table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3"/>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Fig03-32.bmp" id="578" name="Google Shape;578;p63"/>
          <p:cNvPicPr preferRelativeResize="0"/>
          <p:nvPr/>
        </p:nvPicPr>
        <p:blipFill rotWithShape="1">
          <a:blip r:embed="rId3">
            <a:alphaModFix/>
          </a:blip>
          <a:srcRect b="0" l="0" r="0" t="0"/>
          <a:stretch/>
        </p:blipFill>
        <p:spPr>
          <a:xfrm>
            <a:off x="473075" y="1066800"/>
            <a:ext cx="7985125" cy="4038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4"/>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84" name="Google Shape;584;p64"/>
          <p:cNvSpPr txBox="1"/>
          <p:nvPr>
            <p:ph type="title"/>
          </p:nvPr>
        </p:nvSpPr>
        <p:spPr>
          <a:xfrm>
            <a:off x="533400" y="4572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Codd’s Relational Database Rules</a:t>
            </a:r>
            <a:endParaRPr/>
          </a:p>
        </p:txBody>
      </p:sp>
      <p:sp>
        <p:nvSpPr>
          <p:cNvPr id="585" name="Google Shape;585;p64"/>
          <p:cNvSpPr txBox="1"/>
          <p:nvPr>
            <p:ph idx="1" type="body"/>
          </p:nvPr>
        </p:nvSpPr>
        <p:spPr>
          <a:xfrm>
            <a:off x="533400" y="16764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In 1985, Codd published a list of 12 rules to define a relational database system</a:t>
            </a:r>
            <a:endParaRPr/>
          </a:p>
          <a:p>
            <a:pPr indent="-285750" lvl="1" marL="742950" rtl="0" algn="l">
              <a:lnSpc>
                <a:spcPct val="100000"/>
              </a:lnSpc>
              <a:spcBef>
                <a:spcPts val="520"/>
              </a:spcBef>
              <a:spcAft>
                <a:spcPts val="0"/>
              </a:spcAft>
              <a:buClr>
                <a:srgbClr val="222222"/>
              </a:buClr>
              <a:buSzPts val="2600"/>
              <a:buFont typeface="Arial"/>
              <a:buChar char="–"/>
            </a:pPr>
            <a:r>
              <a:rPr lang="en-US"/>
              <a:t>Products marketed as “relational” that did not meet minimum relational standards</a:t>
            </a:r>
            <a:endParaRPr/>
          </a:p>
          <a:p>
            <a:pPr indent="-342900" lvl="0" marL="342900" rtl="0" algn="l">
              <a:lnSpc>
                <a:spcPct val="100000"/>
              </a:lnSpc>
              <a:spcBef>
                <a:spcPts val="560"/>
              </a:spcBef>
              <a:spcAft>
                <a:spcPts val="0"/>
              </a:spcAft>
              <a:buClr>
                <a:srgbClr val="222222"/>
              </a:buClr>
              <a:buSzPts val="2800"/>
              <a:buFont typeface="Arial"/>
              <a:buChar char="•"/>
            </a:pPr>
            <a:r>
              <a:rPr lang="en-US"/>
              <a:t>Even dominant database vendors do not fully support all 12 rules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9817b664e0_0_0"/>
          <p:cNvSpPr txBox="1"/>
          <p:nvPr>
            <p:ph type="title"/>
          </p:nvPr>
        </p:nvSpPr>
        <p:spPr>
          <a:xfrm>
            <a:off x="533400" y="381000"/>
            <a:ext cx="80772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Codd’s Rules</a:t>
            </a:r>
            <a:endParaRPr/>
          </a:p>
        </p:txBody>
      </p:sp>
      <p:sp>
        <p:nvSpPr>
          <p:cNvPr id="592" name="Google Shape;592;g29817b664e0_0_0"/>
          <p:cNvSpPr txBox="1"/>
          <p:nvPr>
            <p:ph idx="1" type="body"/>
          </p:nvPr>
        </p:nvSpPr>
        <p:spPr>
          <a:xfrm>
            <a:off x="533400" y="1219200"/>
            <a:ext cx="8077200" cy="4572000"/>
          </a:xfrm>
          <a:prstGeom prst="rect">
            <a:avLst/>
          </a:prstGeom>
        </p:spPr>
        <p:txBody>
          <a:bodyPr anchorCtr="0" anchor="t" bIns="45700" lIns="91425" spcFirstLastPara="1" rIns="91425" wrap="square" tIns="45700">
            <a:noAutofit/>
          </a:bodyPr>
          <a:lstStyle/>
          <a:p>
            <a:pPr indent="0" lvl="0" marL="0" rtl="0" algn="l">
              <a:lnSpc>
                <a:spcPct val="115000"/>
              </a:lnSpc>
              <a:spcBef>
                <a:spcPts val="500"/>
              </a:spcBef>
              <a:spcAft>
                <a:spcPts val="0"/>
              </a:spcAft>
              <a:buClr>
                <a:schemeClr val="dk1"/>
              </a:buClr>
              <a:buSzPts val="1100"/>
              <a:buFont typeface="Arial"/>
              <a:buNone/>
            </a:pPr>
            <a:r>
              <a:rPr b="1" lang="en-US" sz="1050">
                <a:solidFill>
                  <a:srgbClr val="202122"/>
                </a:solidFill>
                <a:highlight>
                  <a:srgbClr val="FFFFFF"/>
                </a:highlight>
              </a:rPr>
              <a:t>Rule 0:</a:t>
            </a:r>
            <a:r>
              <a:rPr lang="en-US" sz="1050">
                <a:solidFill>
                  <a:srgbClr val="202122"/>
                </a:solidFill>
                <a:highlight>
                  <a:srgbClr val="FFFFFF"/>
                </a:highlight>
              </a:rPr>
              <a:t> The </a:t>
            </a:r>
            <a:r>
              <a:rPr i="1" lang="en-US" sz="1050">
                <a:solidFill>
                  <a:srgbClr val="202122"/>
                </a:solidFill>
                <a:highlight>
                  <a:srgbClr val="FFFFFF"/>
                </a:highlight>
              </a:rPr>
              <a:t>foundation rule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For any system that is advertised as, or claimed to be, a relational data base management system, that system must be able to manage data bases entirely through its relational capabilities.</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1:</a:t>
            </a:r>
            <a:r>
              <a:rPr lang="en-US" sz="1050">
                <a:solidFill>
                  <a:srgbClr val="202122"/>
                </a:solidFill>
                <a:highlight>
                  <a:srgbClr val="FFFFFF"/>
                </a:highlight>
              </a:rPr>
              <a:t> The </a:t>
            </a:r>
            <a:r>
              <a:rPr i="1" lang="en-US" sz="1050">
                <a:solidFill>
                  <a:srgbClr val="202122"/>
                </a:solidFill>
                <a:highlight>
                  <a:srgbClr val="FFFFFF"/>
                </a:highlight>
              </a:rPr>
              <a:t>information rule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All information in a relational data base is represented explicitly at the logical level and in exactly one way – by values in tables.</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2:</a:t>
            </a:r>
            <a:r>
              <a:rPr lang="en-US" sz="1050">
                <a:solidFill>
                  <a:srgbClr val="202122"/>
                </a:solidFill>
                <a:highlight>
                  <a:srgbClr val="FFFFFF"/>
                </a:highlight>
              </a:rPr>
              <a:t> The </a:t>
            </a:r>
            <a:r>
              <a:rPr i="1" lang="en-US" sz="1050">
                <a:solidFill>
                  <a:srgbClr val="202122"/>
                </a:solidFill>
                <a:highlight>
                  <a:srgbClr val="FFFFFF"/>
                </a:highlight>
              </a:rPr>
              <a:t>guaranteed access rule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Each and every datum (atomic value) in a relational data base is guaranteed to be logically accessible by resorting to a combination of table name, primary key value and column name.</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3:</a:t>
            </a:r>
            <a:r>
              <a:rPr lang="en-US" sz="1050">
                <a:solidFill>
                  <a:srgbClr val="202122"/>
                </a:solidFill>
                <a:highlight>
                  <a:srgbClr val="FFFFFF"/>
                </a:highlight>
              </a:rPr>
              <a:t> </a:t>
            </a:r>
            <a:r>
              <a:rPr i="1" lang="en-US" sz="1050">
                <a:solidFill>
                  <a:srgbClr val="202122"/>
                </a:solidFill>
                <a:highlight>
                  <a:srgbClr val="FFFFFF"/>
                </a:highlight>
              </a:rPr>
              <a:t>Systematic treatment of null values</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4:</a:t>
            </a:r>
            <a:r>
              <a:rPr lang="en-US" sz="1050">
                <a:solidFill>
                  <a:srgbClr val="202122"/>
                </a:solidFill>
                <a:highlight>
                  <a:srgbClr val="FFFFFF"/>
                </a:highlight>
              </a:rPr>
              <a:t> </a:t>
            </a:r>
            <a:r>
              <a:rPr i="1" lang="en-US" sz="1050">
                <a:solidFill>
                  <a:srgbClr val="202122"/>
                </a:solidFill>
                <a:highlight>
                  <a:srgbClr val="FFFFFF"/>
                </a:highlight>
              </a:rPr>
              <a:t>Dynamic </a:t>
            </a:r>
            <a:r>
              <a:rPr i="1" lang="en-US" sz="1050">
                <a:solidFill>
                  <a:srgbClr val="3366CC"/>
                </a:solidFill>
                <a:highlight>
                  <a:srgbClr val="FFFFFF"/>
                </a:highlight>
                <a:uFill>
                  <a:noFill/>
                </a:uFill>
                <a:hlinkClick r:id="rId3">
                  <a:extLst>
                    <a:ext uri="{A12FA001-AC4F-418D-AE19-62706E023703}">
                      <ahyp:hlinkClr val="tx"/>
                    </a:ext>
                  </a:extLst>
                </a:hlinkClick>
              </a:rPr>
              <a:t>online</a:t>
            </a:r>
            <a:r>
              <a:rPr i="1" lang="en-US" sz="1050">
                <a:solidFill>
                  <a:srgbClr val="202122"/>
                </a:solidFill>
                <a:highlight>
                  <a:srgbClr val="FFFFFF"/>
                </a:highlight>
              </a:rPr>
              <a:t> </a:t>
            </a:r>
            <a:r>
              <a:rPr i="1" lang="en-US" sz="1050">
                <a:solidFill>
                  <a:srgbClr val="3366CC"/>
                </a:solidFill>
                <a:highlight>
                  <a:srgbClr val="FFFFFF"/>
                </a:highlight>
                <a:uFill>
                  <a:noFill/>
                </a:uFill>
                <a:hlinkClick r:id="rId4">
                  <a:extLst>
                    <a:ext uri="{A12FA001-AC4F-418D-AE19-62706E023703}">
                      <ahyp:hlinkClr val="tx"/>
                    </a:ext>
                  </a:extLst>
                </a:hlinkClick>
              </a:rPr>
              <a:t>catalog</a:t>
            </a:r>
            <a:r>
              <a:rPr i="1" lang="en-US" sz="1050">
                <a:solidFill>
                  <a:srgbClr val="202122"/>
                </a:solidFill>
                <a:highlight>
                  <a:srgbClr val="FFFFFF"/>
                </a:highlight>
              </a:rPr>
              <a:t> based on the relational model</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The data base description is represented at the logical level in the same way as ordinary data, so that authorized users can apply the same relational language to its interrogation as they apply to the regular data.</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5:</a:t>
            </a:r>
            <a:r>
              <a:rPr lang="en-US" sz="1050">
                <a:solidFill>
                  <a:srgbClr val="202122"/>
                </a:solidFill>
                <a:highlight>
                  <a:srgbClr val="FFFFFF"/>
                </a:highlight>
              </a:rPr>
              <a:t> The </a:t>
            </a:r>
            <a:r>
              <a:rPr i="1" lang="en-US" sz="1050">
                <a:solidFill>
                  <a:srgbClr val="202122"/>
                </a:solidFill>
                <a:highlight>
                  <a:srgbClr val="FFFFFF"/>
                </a:highlight>
              </a:rPr>
              <a:t>comprehensive data sublanguage rule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A relational system may support several languages and various modes of terminal use (for example, the fill-in-the-blanks mode). However, there must be at least one language whose statements are expressible, per some well-defined syntax, as character strings and that is comprehensive in supporting all of the following items:</a:t>
            </a:r>
            <a:endParaRPr sz="1050">
              <a:solidFill>
                <a:srgbClr val="202122"/>
              </a:solidFill>
              <a:highlight>
                <a:srgbClr val="FFFFFF"/>
              </a:highlight>
            </a:endParaRPr>
          </a:p>
          <a:p>
            <a:pPr indent="-295275" lvl="0" marL="1320800" rtl="0" algn="l">
              <a:lnSpc>
                <a:spcPct val="115000"/>
              </a:lnSpc>
              <a:spcBef>
                <a:spcPts val="700"/>
              </a:spcBef>
              <a:spcAft>
                <a:spcPts val="0"/>
              </a:spcAft>
              <a:buClr>
                <a:srgbClr val="202122"/>
              </a:buClr>
              <a:buSzPts val="1050"/>
              <a:buAutoNum type="arabicPeriod"/>
            </a:pPr>
            <a:r>
              <a:rPr lang="en-US" sz="1050">
                <a:solidFill>
                  <a:srgbClr val="202122"/>
                </a:solidFill>
                <a:highlight>
                  <a:srgbClr val="FFFFFF"/>
                </a:highlight>
              </a:rPr>
              <a:t>Data definition.</a:t>
            </a:r>
            <a:endParaRPr sz="1050">
              <a:solidFill>
                <a:srgbClr val="202122"/>
              </a:solidFill>
              <a:highlight>
                <a:srgbClr val="FFFFFF"/>
              </a:highlight>
            </a:endParaRPr>
          </a:p>
          <a:p>
            <a:pPr indent="-295275" lvl="0" marL="1320800" rtl="0" algn="l">
              <a:lnSpc>
                <a:spcPct val="115000"/>
              </a:lnSpc>
              <a:spcBef>
                <a:spcPts val="0"/>
              </a:spcBef>
              <a:spcAft>
                <a:spcPts val="0"/>
              </a:spcAft>
              <a:buClr>
                <a:srgbClr val="202122"/>
              </a:buClr>
              <a:buSzPts val="1050"/>
              <a:buAutoNum type="arabicPeriod"/>
            </a:pPr>
            <a:r>
              <a:rPr lang="en-US" sz="1050">
                <a:solidFill>
                  <a:srgbClr val="202122"/>
                </a:solidFill>
                <a:highlight>
                  <a:srgbClr val="FFFFFF"/>
                </a:highlight>
              </a:rPr>
              <a:t>View definition.</a:t>
            </a:r>
            <a:endParaRPr sz="1050">
              <a:solidFill>
                <a:srgbClr val="202122"/>
              </a:solidFill>
              <a:highlight>
                <a:srgbClr val="FFFFFF"/>
              </a:highlight>
            </a:endParaRPr>
          </a:p>
          <a:p>
            <a:pPr indent="-295275" lvl="0" marL="1320800" rtl="0" algn="l">
              <a:lnSpc>
                <a:spcPct val="115000"/>
              </a:lnSpc>
              <a:spcBef>
                <a:spcPts val="0"/>
              </a:spcBef>
              <a:spcAft>
                <a:spcPts val="0"/>
              </a:spcAft>
              <a:buClr>
                <a:srgbClr val="202122"/>
              </a:buClr>
              <a:buSzPts val="1050"/>
              <a:buAutoNum type="arabicPeriod"/>
            </a:pPr>
            <a:r>
              <a:rPr lang="en-US" sz="1050">
                <a:solidFill>
                  <a:srgbClr val="202122"/>
                </a:solidFill>
                <a:highlight>
                  <a:srgbClr val="FFFFFF"/>
                </a:highlight>
              </a:rPr>
              <a:t>Data manipulation (interactive and by program).</a:t>
            </a:r>
            <a:endParaRPr sz="1050">
              <a:solidFill>
                <a:srgbClr val="202122"/>
              </a:solidFill>
              <a:highlight>
                <a:srgbClr val="FFFFFF"/>
              </a:highlight>
            </a:endParaRPr>
          </a:p>
          <a:p>
            <a:pPr indent="-295275" lvl="0" marL="1320800" rtl="0" algn="l">
              <a:lnSpc>
                <a:spcPct val="115000"/>
              </a:lnSpc>
              <a:spcBef>
                <a:spcPts val="0"/>
              </a:spcBef>
              <a:spcAft>
                <a:spcPts val="0"/>
              </a:spcAft>
              <a:buClr>
                <a:srgbClr val="202122"/>
              </a:buClr>
              <a:buSzPts val="1050"/>
              <a:buAutoNum type="arabicPeriod"/>
            </a:pPr>
            <a:r>
              <a:rPr lang="en-US" sz="1050">
                <a:solidFill>
                  <a:srgbClr val="202122"/>
                </a:solidFill>
                <a:highlight>
                  <a:srgbClr val="FFFFFF"/>
                </a:highlight>
              </a:rPr>
              <a:t>Integrity constraints.</a:t>
            </a:r>
            <a:endParaRPr sz="1050">
              <a:solidFill>
                <a:srgbClr val="202122"/>
              </a:solidFill>
              <a:highlight>
                <a:srgbClr val="FFFFFF"/>
              </a:highlight>
            </a:endParaRPr>
          </a:p>
          <a:p>
            <a:pPr indent="-295275" lvl="0" marL="1320800" rtl="0" algn="l">
              <a:lnSpc>
                <a:spcPct val="115000"/>
              </a:lnSpc>
              <a:spcBef>
                <a:spcPts val="0"/>
              </a:spcBef>
              <a:spcAft>
                <a:spcPts val="0"/>
              </a:spcAft>
              <a:buClr>
                <a:srgbClr val="202122"/>
              </a:buClr>
              <a:buSzPts val="1050"/>
              <a:buAutoNum type="arabicPeriod"/>
            </a:pPr>
            <a:r>
              <a:rPr lang="en-US" sz="1050">
                <a:solidFill>
                  <a:srgbClr val="202122"/>
                </a:solidFill>
                <a:highlight>
                  <a:srgbClr val="FFFFFF"/>
                </a:highlight>
              </a:rPr>
              <a:t>Authorization.</a:t>
            </a:r>
            <a:endParaRPr sz="1050">
              <a:solidFill>
                <a:srgbClr val="202122"/>
              </a:solidFill>
              <a:highlight>
                <a:srgbClr val="FFFFFF"/>
              </a:highlight>
            </a:endParaRPr>
          </a:p>
          <a:p>
            <a:pPr indent="-295275" lvl="0" marL="1320800" rtl="0" algn="l">
              <a:lnSpc>
                <a:spcPct val="115000"/>
              </a:lnSpc>
              <a:spcBef>
                <a:spcPts val="0"/>
              </a:spcBef>
              <a:spcAft>
                <a:spcPts val="0"/>
              </a:spcAft>
              <a:buClr>
                <a:srgbClr val="202122"/>
              </a:buClr>
              <a:buSzPts val="1050"/>
              <a:buAutoNum type="arabicPeriod"/>
            </a:pPr>
            <a:r>
              <a:rPr lang="en-US" sz="1050">
                <a:solidFill>
                  <a:srgbClr val="202122"/>
                </a:solidFill>
                <a:highlight>
                  <a:srgbClr val="FFFFFF"/>
                </a:highlight>
              </a:rPr>
              <a:t>Transaction boundaries (begin, commit and rollback).</a:t>
            </a:r>
            <a:endParaRPr sz="1050">
              <a:solidFill>
                <a:srgbClr val="202122"/>
              </a:solidFill>
              <a:highlight>
                <a:srgbClr val="FFFFFF"/>
              </a:highlight>
            </a:endParaRPr>
          </a:p>
          <a:p>
            <a:pPr indent="0" lvl="0" marL="0" rtl="0" algn="l">
              <a:spcBef>
                <a:spcPts val="1400"/>
              </a:spcBef>
              <a:spcAft>
                <a:spcPts val="0"/>
              </a:spcAft>
              <a:buNone/>
            </a:pPr>
            <a:r>
              <a:t/>
            </a:r>
            <a:endParaRPr/>
          </a:p>
        </p:txBody>
      </p:sp>
      <p:sp>
        <p:nvSpPr>
          <p:cNvPr id="593" name="Google Shape;593;g29817b664e0_0_0"/>
          <p:cNvSpPr txBox="1"/>
          <p:nvPr>
            <p:ph idx="12" type="sldNum"/>
          </p:nvPr>
        </p:nvSpPr>
        <p:spPr>
          <a:xfrm>
            <a:off x="6553200" y="6245225"/>
            <a:ext cx="20574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9817b664e0_0_8"/>
          <p:cNvSpPr txBox="1"/>
          <p:nvPr>
            <p:ph type="title"/>
          </p:nvPr>
        </p:nvSpPr>
        <p:spPr>
          <a:xfrm>
            <a:off x="533400" y="381000"/>
            <a:ext cx="80772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Codd’s Rules(contd)</a:t>
            </a:r>
            <a:endParaRPr/>
          </a:p>
        </p:txBody>
      </p:sp>
      <p:sp>
        <p:nvSpPr>
          <p:cNvPr id="600" name="Google Shape;600;g29817b664e0_0_8"/>
          <p:cNvSpPr txBox="1"/>
          <p:nvPr>
            <p:ph idx="1" type="body"/>
          </p:nvPr>
        </p:nvSpPr>
        <p:spPr>
          <a:xfrm>
            <a:off x="533400" y="1676400"/>
            <a:ext cx="8077200" cy="4572000"/>
          </a:xfrm>
          <a:prstGeom prst="rect">
            <a:avLst/>
          </a:prstGeom>
        </p:spPr>
        <p:txBody>
          <a:bodyPr anchorCtr="0" anchor="t" bIns="45700" lIns="91425" spcFirstLastPara="1" rIns="91425" wrap="square" tIns="45700">
            <a:noAutofit/>
          </a:bodyPr>
          <a:lstStyle/>
          <a:p>
            <a:pPr indent="0" lvl="0" marL="0" rtl="0" algn="l">
              <a:lnSpc>
                <a:spcPct val="115000"/>
              </a:lnSpc>
              <a:spcBef>
                <a:spcPts val="500"/>
              </a:spcBef>
              <a:spcAft>
                <a:spcPts val="0"/>
              </a:spcAft>
              <a:buClr>
                <a:schemeClr val="dk1"/>
              </a:buClr>
              <a:buSzPts val="1100"/>
              <a:buFont typeface="Arial"/>
              <a:buNone/>
            </a:pPr>
            <a:r>
              <a:rPr b="1" lang="en-US" sz="1050">
                <a:solidFill>
                  <a:srgbClr val="202122"/>
                </a:solidFill>
                <a:highlight>
                  <a:srgbClr val="FFFFFF"/>
                </a:highlight>
              </a:rPr>
              <a:t>Rule 6:</a:t>
            </a:r>
            <a:r>
              <a:rPr lang="en-US" sz="1050">
                <a:solidFill>
                  <a:srgbClr val="202122"/>
                </a:solidFill>
                <a:highlight>
                  <a:srgbClr val="FFFFFF"/>
                </a:highlight>
              </a:rPr>
              <a:t> The </a:t>
            </a:r>
            <a:r>
              <a:rPr i="1" lang="en-US" sz="1050">
                <a:solidFill>
                  <a:srgbClr val="3366CC"/>
                </a:solidFill>
                <a:highlight>
                  <a:srgbClr val="FFFFFF"/>
                </a:highlight>
                <a:uFill>
                  <a:noFill/>
                </a:uFill>
                <a:hlinkClick r:id="rId3">
                  <a:extLst>
                    <a:ext uri="{A12FA001-AC4F-418D-AE19-62706E023703}">
                      <ahyp:hlinkClr val="tx"/>
                    </a:ext>
                  </a:extLst>
                </a:hlinkClick>
              </a:rPr>
              <a:t>view</a:t>
            </a:r>
            <a:r>
              <a:rPr i="1" lang="en-US" sz="1050">
                <a:solidFill>
                  <a:srgbClr val="202122"/>
                </a:solidFill>
                <a:highlight>
                  <a:srgbClr val="FFFFFF"/>
                </a:highlight>
              </a:rPr>
              <a:t> updating rule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All views that are theoretically updatable are also updatable by the system.</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7:</a:t>
            </a:r>
            <a:r>
              <a:rPr lang="en-US" sz="1050">
                <a:solidFill>
                  <a:srgbClr val="202122"/>
                </a:solidFill>
                <a:highlight>
                  <a:srgbClr val="FFFFFF"/>
                </a:highlight>
              </a:rPr>
              <a:t> Relational Operations Rule / </a:t>
            </a:r>
            <a:r>
              <a:rPr i="1" lang="en-US" sz="1050">
                <a:solidFill>
                  <a:srgbClr val="202122"/>
                </a:solidFill>
                <a:highlight>
                  <a:srgbClr val="FFFFFF"/>
                </a:highlight>
              </a:rPr>
              <a:t>Possible for high-level insert, update, and delete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The capability of handling a base relation or a derived relation as a single operand applies not only to the retrieval of data but also to the insertion, update and deletion of data.</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8:</a:t>
            </a:r>
            <a:r>
              <a:rPr lang="en-US" sz="1050">
                <a:solidFill>
                  <a:srgbClr val="202122"/>
                </a:solidFill>
                <a:highlight>
                  <a:srgbClr val="FFFFFF"/>
                </a:highlight>
              </a:rPr>
              <a:t> </a:t>
            </a:r>
            <a:r>
              <a:rPr i="1" lang="en-US" sz="1050">
                <a:solidFill>
                  <a:srgbClr val="202122"/>
                </a:solidFill>
                <a:highlight>
                  <a:srgbClr val="FFFFFF"/>
                </a:highlight>
              </a:rPr>
              <a:t>Physical data independence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Application programs and terminal activities remain logically unimpaired whenever any changes are made in either storage representations or access methods.</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9:</a:t>
            </a:r>
            <a:r>
              <a:rPr lang="en-US" sz="1050">
                <a:solidFill>
                  <a:srgbClr val="202122"/>
                </a:solidFill>
                <a:highlight>
                  <a:srgbClr val="FFFFFF"/>
                </a:highlight>
              </a:rPr>
              <a:t> </a:t>
            </a:r>
            <a:r>
              <a:rPr i="1" lang="en-US" sz="1050">
                <a:solidFill>
                  <a:srgbClr val="202122"/>
                </a:solidFill>
                <a:highlight>
                  <a:srgbClr val="FFFFFF"/>
                </a:highlight>
              </a:rPr>
              <a:t>Logical data independence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Application programs and terminal activities remain logically unimpaired when information-preserving changes of any kind that theoretically permit unimpairment are made to the base tables.</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10:</a:t>
            </a:r>
            <a:r>
              <a:rPr lang="en-US" sz="1050">
                <a:solidFill>
                  <a:srgbClr val="202122"/>
                </a:solidFill>
                <a:highlight>
                  <a:srgbClr val="FFFFFF"/>
                </a:highlight>
              </a:rPr>
              <a:t> </a:t>
            </a:r>
            <a:r>
              <a:rPr i="1" lang="en-US" sz="1050">
                <a:solidFill>
                  <a:srgbClr val="202122"/>
                </a:solidFill>
                <a:highlight>
                  <a:srgbClr val="FFFFFF"/>
                </a:highlight>
              </a:rPr>
              <a:t>Integrity independence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Integrity constraints specific to a particular relational data base must be definable in the relational data sublanguage and storable in the catalog, not in the application programs.</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11:</a:t>
            </a:r>
            <a:r>
              <a:rPr lang="en-US" sz="1050">
                <a:solidFill>
                  <a:srgbClr val="202122"/>
                </a:solidFill>
                <a:highlight>
                  <a:srgbClr val="FFFFFF"/>
                </a:highlight>
              </a:rPr>
              <a:t> </a:t>
            </a:r>
            <a:r>
              <a:rPr i="1" lang="en-US" sz="1050">
                <a:solidFill>
                  <a:srgbClr val="202122"/>
                </a:solidFill>
                <a:highlight>
                  <a:srgbClr val="FFFFFF"/>
                </a:highlight>
              </a:rPr>
              <a:t>Distribution independence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The end-user must not be able to see that the data is distributed over various locations. Users should always get the impression that the data is located at one site only.</a:t>
            </a:r>
            <a:endParaRPr sz="1050">
              <a:solidFill>
                <a:srgbClr val="202122"/>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en-US" sz="1050">
                <a:solidFill>
                  <a:srgbClr val="202122"/>
                </a:solidFill>
                <a:highlight>
                  <a:srgbClr val="FFFFFF"/>
                </a:highlight>
              </a:rPr>
              <a:t>Rule 12:</a:t>
            </a:r>
            <a:r>
              <a:rPr lang="en-US" sz="1050">
                <a:solidFill>
                  <a:srgbClr val="202122"/>
                </a:solidFill>
                <a:highlight>
                  <a:srgbClr val="FFFFFF"/>
                </a:highlight>
              </a:rPr>
              <a:t> The </a:t>
            </a:r>
            <a:r>
              <a:rPr i="1" lang="en-US" sz="1050">
                <a:solidFill>
                  <a:srgbClr val="202122"/>
                </a:solidFill>
                <a:highlight>
                  <a:srgbClr val="FFFFFF"/>
                </a:highlight>
              </a:rPr>
              <a:t>nonsubversion rule</a:t>
            </a:r>
            <a:r>
              <a:rPr lang="en-US" sz="1050">
                <a:solidFill>
                  <a:srgbClr val="202122"/>
                </a:solidFill>
                <a:highlight>
                  <a:srgbClr val="FFFFFF"/>
                </a:highlight>
              </a:rPr>
              <a:t>:</a:t>
            </a:r>
            <a:endParaRPr sz="1050">
              <a:solidFill>
                <a:srgbClr val="202122"/>
              </a:solidFill>
              <a:highlight>
                <a:srgbClr val="FFFFFF"/>
              </a:highlight>
            </a:endParaRPr>
          </a:p>
          <a:p>
            <a:pPr indent="0" lvl="0" marL="21590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rPr>
              <a:t>If a relational system has a low-level (single-record-at-a-time) language, that low level cannot be used to subvert or bypass the integrity rules and constraints expressed in the higher level relational language (multiple-records-at-a-time).</a:t>
            </a:r>
            <a:endParaRPr sz="1050">
              <a:solidFill>
                <a:srgbClr val="202122"/>
              </a:solidFill>
              <a:highlight>
                <a:srgbClr val="FFFFFF"/>
              </a:highlight>
            </a:endParaRPr>
          </a:p>
          <a:p>
            <a:pPr indent="0" lvl="0" marL="0" rtl="0" algn="l">
              <a:spcBef>
                <a:spcPts val="700"/>
              </a:spcBef>
              <a:spcAft>
                <a:spcPts val="0"/>
              </a:spcAft>
              <a:buNone/>
            </a:pPr>
            <a:r>
              <a:t/>
            </a:r>
            <a:endParaRPr/>
          </a:p>
        </p:txBody>
      </p:sp>
      <p:sp>
        <p:nvSpPr>
          <p:cNvPr id="601" name="Google Shape;601;g29817b664e0_0_8"/>
          <p:cNvSpPr txBox="1"/>
          <p:nvPr>
            <p:ph idx="12" type="sldNum"/>
          </p:nvPr>
        </p:nvSpPr>
        <p:spPr>
          <a:xfrm>
            <a:off x="6553200" y="6245225"/>
            <a:ext cx="20574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5"/>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607" name="Google Shape;607;p65"/>
          <p:cNvSpPr txBox="1"/>
          <p:nvPr>
            <p:ph type="title"/>
          </p:nvPr>
        </p:nvSpPr>
        <p:spPr>
          <a:xfrm>
            <a:off x="685800" y="4572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Summary</a:t>
            </a:r>
            <a:endParaRPr/>
          </a:p>
        </p:txBody>
      </p:sp>
      <p:sp>
        <p:nvSpPr>
          <p:cNvPr id="608" name="Google Shape;608;p65"/>
          <p:cNvSpPr txBox="1"/>
          <p:nvPr>
            <p:ph idx="1" type="body"/>
          </p:nvPr>
        </p:nvSpPr>
        <p:spPr>
          <a:xfrm>
            <a:off x="533400" y="1676400"/>
            <a:ext cx="7772400" cy="4038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222222"/>
              </a:buClr>
              <a:buSzPts val="2800"/>
              <a:buFont typeface="Arial"/>
              <a:buChar char="•"/>
            </a:pPr>
            <a:r>
              <a:rPr lang="en-US"/>
              <a:t>Tables are basic building blocks of a relational database</a:t>
            </a:r>
            <a:endParaRPr/>
          </a:p>
          <a:p>
            <a:pPr indent="-342900" lvl="0" marL="342900" rtl="0" algn="l">
              <a:lnSpc>
                <a:spcPct val="90000"/>
              </a:lnSpc>
              <a:spcBef>
                <a:spcPts val="560"/>
              </a:spcBef>
              <a:spcAft>
                <a:spcPts val="0"/>
              </a:spcAft>
              <a:buClr>
                <a:srgbClr val="222222"/>
              </a:buClr>
              <a:buSzPts val="2800"/>
              <a:buFont typeface="Arial"/>
              <a:buChar char="•"/>
            </a:pPr>
            <a:r>
              <a:rPr lang="en-US"/>
              <a:t>Keys are central to the use of relational tables</a:t>
            </a:r>
            <a:endParaRPr/>
          </a:p>
          <a:p>
            <a:pPr indent="-342900" lvl="0" marL="342900" rtl="0" algn="l">
              <a:lnSpc>
                <a:spcPct val="90000"/>
              </a:lnSpc>
              <a:spcBef>
                <a:spcPts val="560"/>
              </a:spcBef>
              <a:spcAft>
                <a:spcPts val="0"/>
              </a:spcAft>
              <a:buClr>
                <a:srgbClr val="222222"/>
              </a:buClr>
              <a:buSzPts val="2800"/>
              <a:buFont typeface="Arial"/>
              <a:buChar char="•"/>
            </a:pPr>
            <a:r>
              <a:rPr lang="en-US"/>
              <a:t>Keys define functional dependencies</a:t>
            </a:r>
            <a:endParaRPr/>
          </a:p>
          <a:p>
            <a:pPr indent="-285750" lvl="1" marL="742950" rtl="0" algn="l">
              <a:lnSpc>
                <a:spcPct val="90000"/>
              </a:lnSpc>
              <a:spcBef>
                <a:spcPts val="520"/>
              </a:spcBef>
              <a:spcAft>
                <a:spcPts val="0"/>
              </a:spcAft>
              <a:buClr>
                <a:srgbClr val="222222"/>
              </a:buClr>
              <a:buSzPts val="2600"/>
              <a:buFont typeface="Arial"/>
              <a:buChar char="–"/>
            </a:pPr>
            <a:r>
              <a:rPr lang="en-US"/>
              <a:t>Superkey</a:t>
            </a:r>
            <a:endParaRPr/>
          </a:p>
          <a:p>
            <a:pPr indent="-285750" lvl="1" marL="742950" rtl="0" algn="l">
              <a:lnSpc>
                <a:spcPct val="90000"/>
              </a:lnSpc>
              <a:spcBef>
                <a:spcPts val="520"/>
              </a:spcBef>
              <a:spcAft>
                <a:spcPts val="0"/>
              </a:spcAft>
              <a:buClr>
                <a:srgbClr val="222222"/>
              </a:buClr>
              <a:buSzPts val="2600"/>
              <a:buFont typeface="Arial"/>
              <a:buChar char="–"/>
            </a:pPr>
            <a:r>
              <a:rPr lang="en-US"/>
              <a:t>Candidate key</a:t>
            </a:r>
            <a:endParaRPr/>
          </a:p>
          <a:p>
            <a:pPr indent="-285750" lvl="1" marL="742950" rtl="0" algn="l">
              <a:lnSpc>
                <a:spcPct val="90000"/>
              </a:lnSpc>
              <a:spcBef>
                <a:spcPts val="520"/>
              </a:spcBef>
              <a:spcAft>
                <a:spcPts val="0"/>
              </a:spcAft>
              <a:buClr>
                <a:srgbClr val="222222"/>
              </a:buClr>
              <a:buSzPts val="2600"/>
              <a:buFont typeface="Arial"/>
              <a:buChar char="–"/>
            </a:pPr>
            <a:r>
              <a:rPr lang="en-US"/>
              <a:t>Primary key</a:t>
            </a:r>
            <a:endParaRPr/>
          </a:p>
          <a:p>
            <a:pPr indent="-285750" lvl="1" marL="742950" rtl="0" algn="l">
              <a:lnSpc>
                <a:spcPct val="90000"/>
              </a:lnSpc>
              <a:spcBef>
                <a:spcPts val="520"/>
              </a:spcBef>
              <a:spcAft>
                <a:spcPts val="0"/>
              </a:spcAft>
              <a:buClr>
                <a:srgbClr val="222222"/>
              </a:buClr>
              <a:buSzPts val="2600"/>
              <a:buFont typeface="Arial"/>
              <a:buChar char="–"/>
            </a:pPr>
            <a:r>
              <a:rPr lang="en-US"/>
              <a:t>Secondary key</a:t>
            </a:r>
            <a:endParaRPr/>
          </a:p>
          <a:p>
            <a:pPr indent="-285750" lvl="1" marL="742950" rtl="0" algn="l">
              <a:lnSpc>
                <a:spcPct val="90000"/>
              </a:lnSpc>
              <a:spcBef>
                <a:spcPts val="520"/>
              </a:spcBef>
              <a:spcAft>
                <a:spcPts val="0"/>
              </a:spcAft>
              <a:buClr>
                <a:srgbClr val="222222"/>
              </a:buClr>
              <a:buSzPts val="2600"/>
              <a:buFont typeface="Arial"/>
              <a:buChar char="–"/>
            </a:pPr>
            <a:r>
              <a:rPr lang="en-US"/>
              <a:t>Foreign key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6"/>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Summary (cont’d.)</a:t>
            </a:r>
            <a:endParaRPr/>
          </a:p>
        </p:txBody>
      </p:sp>
      <p:sp>
        <p:nvSpPr>
          <p:cNvPr id="614" name="Google Shape;614;p66"/>
          <p:cNvSpPr txBox="1"/>
          <p:nvPr>
            <p:ph idx="1" type="body"/>
          </p:nvPr>
        </p:nvSpPr>
        <p:spPr>
          <a:xfrm>
            <a:off x="457200" y="1524000"/>
            <a:ext cx="80772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22"/>
              </a:buClr>
              <a:buSzPts val="2800"/>
              <a:buFont typeface="Arial"/>
              <a:buChar char="•"/>
            </a:pPr>
            <a:r>
              <a:rPr lang="en-US"/>
              <a:t>Each table row must have a primary key that uniquely identifies all attributes </a:t>
            </a:r>
            <a:endParaRPr/>
          </a:p>
          <a:p>
            <a:pPr indent="-342900" lvl="0" marL="342900" rtl="0" algn="l">
              <a:lnSpc>
                <a:spcPct val="100000"/>
              </a:lnSpc>
              <a:spcBef>
                <a:spcPts val="560"/>
              </a:spcBef>
              <a:spcAft>
                <a:spcPts val="0"/>
              </a:spcAft>
              <a:buClr>
                <a:srgbClr val="222222"/>
              </a:buClr>
              <a:buSzPts val="2800"/>
              <a:buFont typeface="Arial"/>
              <a:buChar char="•"/>
            </a:pPr>
            <a:r>
              <a:rPr lang="en-US"/>
              <a:t>Tables are linked by common attributes</a:t>
            </a:r>
            <a:endParaRPr/>
          </a:p>
          <a:p>
            <a:pPr indent="-342900" lvl="0" marL="342900" rtl="0" algn="l">
              <a:lnSpc>
                <a:spcPct val="100000"/>
              </a:lnSpc>
              <a:spcBef>
                <a:spcPts val="560"/>
              </a:spcBef>
              <a:spcAft>
                <a:spcPts val="0"/>
              </a:spcAft>
              <a:buClr>
                <a:srgbClr val="222222"/>
              </a:buClr>
              <a:buSzPts val="2800"/>
              <a:buFont typeface="Arial"/>
              <a:buChar char="•"/>
            </a:pPr>
            <a:r>
              <a:rPr lang="en-US"/>
              <a:t>The relational model supports relational algebra functions</a:t>
            </a:r>
            <a:endParaRPr/>
          </a:p>
          <a:p>
            <a:pPr indent="-285750" lvl="1" marL="742950" rtl="0" algn="l">
              <a:lnSpc>
                <a:spcPct val="100000"/>
              </a:lnSpc>
              <a:spcBef>
                <a:spcPts val="520"/>
              </a:spcBef>
              <a:spcAft>
                <a:spcPts val="0"/>
              </a:spcAft>
              <a:buClr>
                <a:srgbClr val="222222"/>
              </a:buClr>
              <a:buSzPts val="2600"/>
              <a:buFont typeface="Arial"/>
              <a:buChar char="–"/>
            </a:pPr>
            <a:r>
              <a:rPr lang="en-US"/>
              <a:t>SELECT, PROJECT, JOIN, INTERSECT UNION, DIFFERENCE, PRODUCT, DIVIDE</a:t>
            </a:r>
            <a:endParaRPr/>
          </a:p>
          <a:p>
            <a:pPr indent="-342900" lvl="0" marL="342900" rtl="0" algn="l">
              <a:lnSpc>
                <a:spcPct val="100000"/>
              </a:lnSpc>
              <a:spcBef>
                <a:spcPts val="560"/>
              </a:spcBef>
              <a:spcAft>
                <a:spcPts val="0"/>
              </a:spcAft>
              <a:buClr>
                <a:srgbClr val="222222"/>
              </a:buClr>
              <a:buSzPts val="2800"/>
              <a:buFont typeface="Arial"/>
              <a:buChar char="•"/>
            </a:pPr>
            <a:r>
              <a:rPr lang="en-US"/>
              <a:t>Good design begins by identifying entities, attributes, and relationships</a:t>
            </a:r>
            <a:endParaRPr/>
          </a:p>
          <a:p>
            <a:pPr indent="-285750" lvl="1" marL="742950" rtl="0" algn="l">
              <a:lnSpc>
                <a:spcPct val="100000"/>
              </a:lnSpc>
              <a:spcBef>
                <a:spcPts val="520"/>
              </a:spcBef>
              <a:spcAft>
                <a:spcPts val="0"/>
              </a:spcAft>
              <a:buClr>
                <a:srgbClr val="222222"/>
              </a:buClr>
              <a:buSzPts val="2600"/>
              <a:buFont typeface="Arial"/>
              <a:buChar char="–"/>
            </a:pPr>
            <a:r>
              <a:rPr lang="en-US"/>
              <a:t>1:1, 1:M, M:N</a:t>
            </a:r>
            <a:endParaRPr/>
          </a:p>
        </p:txBody>
      </p:sp>
      <p:sp>
        <p:nvSpPr>
          <p:cNvPr id="615" name="Google Shape;615;p66"/>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33" name="Google Shape;133;p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Keys</a:t>
            </a:r>
            <a:endParaRPr/>
          </a:p>
        </p:txBody>
      </p:sp>
      <p:sp>
        <p:nvSpPr>
          <p:cNvPr id="134" name="Google Shape;134;p8"/>
          <p:cNvSpPr txBox="1"/>
          <p:nvPr>
            <p:ph idx="1" type="body"/>
          </p:nvPr>
        </p:nvSpPr>
        <p:spPr>
          <a:xfrm>
            <a:off x="533400" y="1524000"/>
            <a:ext cx="79248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222222"/>
              </a:buClr>
              <a:buSzPts val="2800"/>
              <a:buFont typeface="Arial"/>
              <a:buChar char="•"/>
            </a:pPr>
            <a:r>
              <a:rPr lang="en-US"/>
              <a:t>Each row in a table must be uniquely identifiable</a:t>
            </a:r>
            <a:endParaRPr/>
          </a:p>
          <a:p>
            <a:pPr indent="-342900" lvl="0" marL="342900" rtl="0" algn="l">
              <a:lnSpc>
                <a:spcPct val="90000"/>
              </a:lnSpc>
              <a:spcBef>
                <a:spcPts val="560"/>
              </a:spcBef>
              <a:spcAft>
                <a:spcPts val="0"/>
              </a:spcAft>
              <a:buClr>
                <a:srgbClr val="222222"/>
              </a:buClr>
              <a:buSzPts val="2800"/>
              <a:buFont typeface="Arial"/>
              <a:buChar char="•"/>
            </a:pPr>
            <a:r>
              <a:rPr b="1" lang="en-US"/>
              <a:t>Key</a:t>
            </a:r>
            <a:r>
              <a:rPr lang="en-US"/>
              <a:t> is one or more attributes that determine other attributes</a:t>
            </a:r>
            <a:endParaRPr/>
          </a:p>
          <a:p>
            <a:pPr indent="-342900" lvl="0" marL="342900" rtl="0" algn="l">
              <a:lnSpc>
                <a:spcPct val="90000"/>
              </a:lnSpc>
              <a:spcBef>
                <a:spcPts val="560"/>
              </a:spcBef>
              <a:spcAft>
                <a:spcPts val="0"/>
              </a:spcAft>
              <a:buClr>
                <a:srgbClr val="222222"/>
              </a:buClr>
              <a:buSzPts val="2800"/>
              <a:buFont typeface="Arial"/>
              <a:buChar char="•"/>
            </a:pPr>
            <a:r>
              <a:rPr lang="en-US"/>
              <a:t>Key’s role is based on </a:t>
            </a:r>
            <a:r>
              <a:rPr b="1" lang="en-US"/>
              <a:t>determination</a:t>
            </a:r>
            <a:endParaRPr/>
          </a:p>
          <a:p>
            <a:pPr indent="-285750" lvl="1" marL="742950" rtl="0" algn="l">
              <a:lnSpc>
                <a:spcPct val="90000"/>
              </a:lnSpc>
              <a:spcBef>
                <a:spcPts val="520"/>
              </a:spcBef>
              <a:spcAft>
                <a:spcPts val="0"/>
              </a:spcAft>
              <a:buClr>
                <a:srgbClr val="222222"/>
              </a:buClr>
              <a:buSzPts val="2600"/>
              <a:buFont typeface="Arial"/>
              <a:buChar char="–"/>
            </a:pPr>
            <a:r>
              <a:rPr lang="en-US"/>
              <a:t>If you know the value of attribute A, you can determine the value of attribute B</a:t>
            </a:r>
            <a:endParaRPr/>
          </a:p>
          <a:p>
            <a:pPr indent="-342900" lvl="0" marL="342900" rtl="0" algn="l">
              <a:lnSpc>
                <a:spcPct val="90000"/>
              </a:lnSpc>
              <a:spcBef>
                <a:spcPts val="560"/>
              </a:spcBef>
              <a:spcAft>
                <a:spcPts val="0"/>
              </a:spcAft>
              <a:buClr>
                <a:srgbClr val="222222"/>
              </a:buClr>
              <a:buSzPts val="2800"/>
              <a:buFont typeface="Arial"/>
              <a:buChar char="•"/>
            </a:pPr>
            <a:r>
              <a:rPr b="1" lang="en-US"/>
              <a:t>Functional</a:t>
            </a:r>
            <a:r>
              <a:rPr lang="en-US"/>
              <a:t> </a:t>
            </a:r>
            <a:r>
              <a:rPr b="1" lang="en-US"/>
              <a:t>dependence</a:t>
            </a:r>
            <a:endParaRPr/>
          </a:p>
          <a:p>
            <a:pPr indent="-285750" lvl="1" marL="742950" rtl="0" algn="l">
              <a:lnSpc>
                <a:spcPct val="90000"/>
              </a:lnSpc>
              <a:spcBef>
                <a:spcPts val="520"/>
              </a:spcBef>
              <a:spcAft>
                <a:spcPts val="0"/>
              </a:spcAft>
              <a:buClr>
                <a:srgbClr val="222222"/>
              </a:buClr>
              <a:buSzPts val="2600"/>
              <a:buFont typeface="Arial"/>
              <a:buChar char="–"/>
            </a:pPr>
            <a:r>
              <a:rPr lang="en-US"/>
              <a:t>Attribute B is functionally dependent on A if all rows in table that agree in value for A also agree in value for 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Tbl03-02.bmp" id="140" name="Google Shape;140;p9"/>
          <p:cNvPicPr preferRelativeResize="0"/>
          <p:nvPr/>
        </p:nvPicPr>
        <p:blipFill rotWithShape="1">
          <a:blip r:embed="rId3">
            <a:alphaModFix/>
          </a:blip>
          <a:srcRect b="0" l="0" r="0" t="0"/>
          <a:stretch/>
        </p:blipFill>
        <p:spPr>
          <a:xfrm>
            <a:off x="1412875" y="1676400"/>
            <a:ext cx="6283325" cy="297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0"/>
          <p:cNvSpPr txBox="1"/>
          <p:nvPr>
            <p:ph idx="12" type="sldNum"/>
          </p:nvPr>
        </p:nvSpPr>
        <p:spPr>
          <a:xfrm>
            <a:off x="6553200" y="6245225"/>
            <a:ext cx="2057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46" name="Google Shape;146;p10"/>
          <p:cNvSpPr txBox="1"/>
          <p:nvPr>
            <p:ph type="title"/>
          </p:nvPr>
        </p:nvSpPr>
        <p:spPr>
          <a:xfrm>
            <a:off x="533400" y="381000"/>
            <a:ext cx="8077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Keys (cont’d.)</a:t>
            </a:r>
            <a:endParaRPr/>
          </a:p>
        </p:txBody>
      </p:sp>
      <p:sp>
        <p:nvSpPr>
          <p:cNvPr id="147" name="Google Shape;147;p10"/>
          <p:cNvSpPr txBox="1"/>
          <p:nvPr>
            <p:ph idx="1" type="body"/>
          </p:nvPr>
        </p:nvSpPr>
        <p:spPr>
          <a:xfrm>
            <a:off x="533400" y="1600200"/>
            <a:ext cx="8001000" cy="4419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222222"/>
              </a:buClr>
              <a:buSzPts val="2800"/>
              <a:buFont typeface="Arial"/>
              <a:buChar char="•"/>
            </a:pPr>
            <a:r>
              <a:rPr b="1" lang="en-US"/>
              <a:t>Composite</a:t>
            </a:r>
            <a:r>
              <a:rPr lang="en-US"/>
              <a:t> </a:t>
            </a:r>
            <a:r>
              <a:rPr b="1" lang="en-US"/>
              <a:t>key</a:t>
            </a:r>
            <a:endParaRPr/>
          </a:p>
          <a:p>
            <a:pPr indent="-285750" lvl="1" marL="742950" rtl="0" algn="l">
              <a:lnSpc>
                <a:spcPct val="90000"/>
              </a:lnSpc>
              <a:spcBef>
                <a:spcPts val="520"/>
              </a:spcBef>
              <a:spcAft>
                <a:spcPts val="0"/>
              </a:spcAft>
              <a:buClr>
                <a:srgbClr val="222222"/>
              </a:buClr>
              <a:buSzPts val="2600"/>
              <a:buFont typeface="Arial"/>
              <a:buChar char="–"/>
            </a:pPr>
            <a:r>
              <a:rPr lang="en-US"/>
              <a:t>Composed of more than one attribute</a:t>
            </a:r>
            <a:endParaRPr/>
          </a:p>
          <a:p>
            <a:pPr indent="-342900" lvl="0" marL="342900" rtl="0" algn="l">
              <a:lnSpc>
                <a:spcPct val="90000"/>
              </a:lnSpc>
              <a:spcBef>
                <a:spcPts val="560"/>
              </a:spcBef>
              <a:spcAft>
                <a:spcPts val="0"/>
              </a:spcAft>
              <a:buClr>
                <a:srgbClr val="222222"/>
              </a:buClr>
              <a:buSzPts val="2800"/>
              <a:buFont typeface="Arial"/>
              <a:buChar char="•"/>
            </a:pPr>
            <a:r>
              <a:rPr b="1" lang="en-US"/>
              <a:t>Key</a:t>
            </a:r>
            <a:r>
              <a:rPr lang="en-US"/>
              <a:t> </a:t>
            </a:r>
            <a:r>
              <a:rPr b="1" lang="en-US"/>
              <a:t>attribute</a:t>
            </a:r>
            <a:endParaRPr/>
          </a:p>
          <a:p>
            <a:pPr indent="-285750" lvl="1" marL="742950" rtl="0" algn="l">
              <a:lnSpc>
                <a:spcPct val="90000"/>
              </a:lnSpc>
              <a:spcBef>
                <a:spcPts val="520"/>
              </a:spcBef>
              <a:spcAft>
                <a:spcPts val="0"/>
              </a:spcAft>
              <a:buClr>
                <a:srgbClr val="222222"/>
              </a:buClr>
              <a:buSzPts val="2600"/>
              <a:buFont typeface="Arial"/>
              <a:buChar char="–"/>
            </a:pPr>
            <a:r>
              <a:rPr lang="en-US"/>
              <a:t>Any attribute that is part of a key</a:t>
            </a:r>
            <a:endParaRPr/>
          </a:p>
          <a:p>
            <a:pPr indent="-342900" lvl="0" marL="342900" rtl="0" algn="l">
              <a:lnSpc>
                <a:spcPct val="90000"/>
              </a:lnSpc>
              <a:spcBef>
                <a:spcPts val="560"/>
              </a:spcBef>
              <a:spcAft>
                <a:spcPts val="0"/>
              </a:spcAft>
              <a:buClr>
                <a:srgbClr val="222222"/>
              </a:buClr>
              <a:buSzPts val="2800"/>
              <a:buFont typeface="Arial"/>
              <a:buChar char="•"/>
            </a:pPr>
            <a:r>
              <a:rPr b="1" lang="en-US">
                <a:highlight>
                  <a:srgbClr val="FFFF00"/>
                </a:highlight>
              </a:rPr>
              <a:t>Superkey</a:t>
            </a:r>
            <a:endParaRPr b="1">
              <a:highlight>
                <a:srgbClr val="FFFF00"/>
              </a:highlight>
            </a:endParaRPr>
          </a:p>
          <a:p>
            <a:pPr indent="-285750" lvl="1" marL="742950" rtl="0" algn="l">
              <a:lnSpc>
                <a:spcPct val="90000"/>
              </a:lnSpc>
              <a:spcBef>
                <a:spcPts val="520"/>
              </a:spcBef>
              <a:spcAft>
                <a:spcPts val="0"/>
              </a:spcAft>
              <a:buClr>
                <a:srgbClr val="222222"/>
              </a:buClr>
              <a:buSzPts val="2600"/>
              <a:buFont typeface="Arial"/>
              <a:buChar char="–"/>
            </a:pPr>
            <a:r>
              <a:rPr lang="en-US">
                <a:highlight>
                  <a:srgbClr val="FFFF00"/>
                </a:highlight>
              </a:rPr>
              <a:t>Any key that uniquely identifies each row</a:t>
            </a:r>
            <a:endParaRPr/>
          </a:p>
          <a:p>
            <a:pPr indent="-342900" lvl="0" marL="342900" rtl="0" algn="l">
              <a:lnSpc>
                <a:spcPct val="90000"/>
              </a:lnSpc>
              <a:spcBef>
                <a:spcPts val="560"/>
              </a:spcBef>
              <a:spcAft>
                <a:spcPts val="0"/>
              </a:spcAft>
              <a:buClr>
                <a:srgbClr val="222222"/>
              </a:buClr>
              <a:buSzPts val="2800"/>
              <a:buFont typeface="Arial"/>
              <a:buChar char="•"/>
            </a:pPr>
            <a:r>
              <a:rPr b="1" lang="en-US"/>
              <a:t>Candidate</a:t>
            </a:r>
            <a:r>
              <a:rPr lang="en-US"/>
              <a:t> </a:t>
            </a:r>
            <a:r>
              <a:rPr b="1" lang="en-US"/>
              <a:t>key</a:t>
            </a:r>
            <a:r>
              <a:rPr lang="en-US"/>
              <a:t> </a:t>
            </a:r>
            <a:endParaRPr/>
          </a:p>
          <a:p>
            <a:pPr indent="-285750" lvl="1" marL="742950" rtl="0" algn="l">
              <a:lnSpc>
                <a:spcPct val="90000"/>
              </a:lnSpc>
              <a:spcBef>
                <a:spcPts val="520"/>
              </a:spcBef>
              <a:spcAft>
                <a:spcPts val="0"/>
              </a:spcAft>
              <a:buClr>
                <a:srgbClr val="222222"/>
              </a:buClr>
              <a:buSzPts val="2600"/>
              <a:buFont typeface="Arial"/>
              <a:buChar char="–"/>
            </a:pPr>
            <a:r>
              <a:rPr lang="en-US"/>
              <a:t>A superkey without unnecessary attributes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efault Design">
  <a:themeElements>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2009-10-29T14:03:08Z</dcterms:created>
</cp:coreProperties>
</file>